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68" r:id="rId5"/>
    <p:sldId id="272" r:id="rId6"/>
    <p:sldId id="274" r:id="rId7"/>
    <p:sldId id="275" r:id="rId8"/>
    <p:sldId id="276" r:id="rId9"/>
    <p:sldId id="277" r:id="rId10"/>
    <p:sldId id="273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7" r:id="rId19"/>
    <p:sldId id="288" r:id="rId20"/>
    <p:sldId id="289" r:id="rId21"/>
    <p:sldId id="291" r:id="rId22"/>
    <p:sldId id="264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326B"/>
    <a:srgbClr val="3B4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13"/>
    <p:restoredTop sz="94667"/>
  </p:normalViewPr>
  <p:slideViewPr>
    <p:cSldViewPr snapToGrid="0" snapToObjects="1">
      <p:cViewPr varScale="1">
        <p:scale>
          <a:sx n="115" d="100"/>
          <a:sy n="115" d="100"/>
        </p:scale>
        <p:origin x="200" y="10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8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8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27FD72-257A-4458-81BA-8C08918BF3D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E7B8EA6-4B5E-4EB3-807E-93BFF53F3353}">
      <dgm:prSet/>
      <dgm:spPr/>
      <dgm:t>
        <a:bodyPr/>
        <a:lstStyle/>
        <a:p>
          <a:r>
            <a:rPr lang="en-US" b="0" i="0"/>
            <a:t>Introduction to Apache Kafka: </a:t>
          </a:r>
          <a:endParaRPr lang="en-US"/>
        </a:p>
      </dgm:t>
    </dgm:pt>
    <dgm:pt modelId="{7C49D1BE-31B2-4E34-AD32-CB2EE1BE5083}" type="parTrans" cxnId="{DE51E249-7009-4F37-B765-1AD7985ADD13}">
      <dgm:prSet/>
      <dgm:spPr/>
      <dgm:t>
        <a:bodyPr/>
        <a:lstStyle/>
        <a:p>
          <a:endParaRPr lang="en-US"/>
        </a:p>
      </dgm:t>
    </dgm:pt>
    <dgm:pt modelId="{838924B4-D0FC-48DE-A8CA-099F7AF2C56C}" type="sibTrans" cxnId="{DE51E249-7009-4F37-B765-1AD7985ADD13}">
      <dgm:prSet/>
      <dgm:spPr/>
      <dgm:t>
        <a:bodyPr/>
        <a:lstStyle/>
        <a:p>
          <a:endParaRPr lang="en-US"/>
        </a:p>
      </dgm:t>
    </dgm:pt>
    <dgm:pt modelId="{C83DF257-EC13-4605-8A7F-534C28E0520F}">
      <dgm:prSet/>
      <dgm:spPr/>
      <dgm:t>
        <a:bodyPr/>
        <a:lstStyle/>
        <a:p>
          <a:r>
            <a:rPr lang="en-US" b="0" i="0"/>
            <a:t>What is Apache Kafka, why was it developed, and what problem does it solve?</a:t>
          </a:r>
          <a:endParaRPr lang="en-US"/>
        </a:p>
      </dgm:t>
    </dgm:pt>
    <dgm:pt modelId="{5B2E497F-9277-4C6B-8062-BA20420A2930}" type="parTrans" cxnId="{3609742E-72C0-43C6-9E70-DC89CD304D03}">
      <dgm:prSet/>
      <dgm:spPr/>
      <dgm:t>
        <a:bodyPr/>
        <a:lstStyle/>
        <a:p>
          <a:endParaRPr lang="en-US"/>
        </a:p>
      </dgm:t>
    </dgm:pt>
    <dgm:pt modelId="{9CC01024-B3E4-43B0-80E5-4FF145926B1A}" type="sibTrans" cxnId="{3609742E-72C0-43C6-9E70-DC89CD304D03}">
      <dgm:prSet/>
      <dgm:spPr/>
      <dgm:t>
        <a:bodyPr/>
        <a:lstStyle/>
        <a:p>
          <a:endParaRPr lang="en-US"/>
        </a:p>
      </dgm:t>
    </dgm:pt>
    <dgm:pt modelId="{27BF8A09-3517-4C1A-82CD-2BAEED9370FC}">
      <dgm:prSet/>
      <dgm:spPr/>
      <dgm:t>
        <a:bodyPr/>
        <a:lstStyle/>
        <a:p>
          <a:r>
            <a:rPr lang="en-US" b="0" i="0"/>
            <a:t>The Role of Kafka in Data Streaming:</a:t>
          </a:r>
          <a:endParaRPr lang="en-US"/>
        </a:p>
      </dgm:t>
    </dgm:pt>
    <dgm:pt modelId="{5C33ED2E-D4A2-4C66-A426-3FD3C8DC94FF}" type="parTrans" cxnId="{3EA64035-F901-46A4-8714-6E119A01D401}">
      <dgm:prSet/>
      <dgm:spPr/>
      <dgm:t>
        <a:bodyPr/>
        <a:lstStyle/>
        <a:p>
          <a:endParaRPr lang="en-US"/>
        </a:p>
      </dgm:t>
    </dgm:pt>
    <dgm:pt modelId="{E3D31EF4-32F2-48B2-ABEF-DB1E3B5B567E}" type="sibTrans" cxnId="{3EA64035-F901-46A4-8714-6E119A01D401}">
      <dgm:prSet/>
      <dgm:spPr/>
      <dgm:t>
        <a:bodyPr/>
        <a:lstStyle/>
        <a:p>
          <a:endParaRPr lang="en-US"/>
        </a:p>
      </dgm:t>
    </dgm:pt>
    <dgm:pt modelId="{ADC4E214-115B-4E2F-B50E-9680F58935A2}">
      <dgm:prSet/>
      <dgm:spPr/>
      <dgm:t>
        <a:bodyPr/>
        <a:lstStyle/>
        <a:p>
          <a:r>
            <a:rPr lang="en-US" b="0" i="0"/>
            <a:t>Understand why Kafka is essential in the world of real-time data streaming and its significant use-cases.</a:t>
          </a:r>
          <a:endParaRPr lang="en-US"/>
        </a:p>
      </dgm:t>
    </dgm:pt>
    <dgm:pt modelId="{D30619A1-10F6-46D7-9BD0-99B4D19C8751}" type="parTrans" cxnId="{B0047D4D-208E-448A-A85F-8240B5CBF48A}">
      <dgm:prSet/>
      <dgm:spPr/>
      <dgm:t>
        <a:bodyPr/>
        <a:lstStyle/>
        <a:p>
          <a:endParaRPr lang="en-US"/>
        </a:p>
      </dgm:t>
    </dgm:pt>
    <dgm:pt modelId="{FC1A3A39-CF5E-4C32-AD0A-7D8C77E4189B}" type="sibTrans" cxnId="{B0047D4D-208E-448A-A85F-8240B5CBF48A}">
      <dgm:prSet/>
      <dgm:spPr/>
      <dgm:t>
        <a:bodyPr/>
        <a:lstStyle/>
        <a:p>
          <a:endParaRPr lang="en-US"/>
        </a:p>
      </dgm:t>
    </dgm:pt>
    <dgm:pt modelId="{8996FCA8-6A16-4854-9EA4-022D37DF7329}">
      <dgm:prSet/>
      <dgm:spPr/>
      <dgm:t>
        <a:bodyPr/>
        <a:lstStyle/>
        <a:p>
          <a:r>
            <a:rPr lang="en-US" b="0" i="0"/>
            <a:t>Kafka Architecture and Components: A deep dive into Kafka's distributed architecture and its core components like producers, consumers, brokers, topics, and partitions.</a:t>
          </a:r>
          <a:endParaRPr lang="en-US"/>
        </a:p>
      </dgm:t>
    </dgm:pt>
    <dgm:pt modelId="{26C77033-10C2-4120-A23D-A5D606F32EE8}" type="parTrans" cxnId="{EF0771C8-0F54-47D8-88D5-B8E94A3E1E7C}">
      <dgm:prSet/>
      <dgm:spPr/>
      <dgm:t>
        <a:bodyPr/>
        <a:lstStyle/>
        <a:p>
          <a:endParaRPr lang="en-US"/>
        </a:p>
      </dgm:t>
    </dgm:pt>
    <dgm:pt modelId="{CE27F647-0282-4543-AA9C-B51998621F18}" type="sibTrans" cxnId="{EF0771C8-0F54-47D8-88D5-B8E94A3E1E7C}">
      <dgm:prSet/>
      <dgm:spPr/>
      <dgm:t>
        <a:bodyPr/>
        <a:lstStyle/>
        <a:p>
          <a:endParaRPr lang="en-US"/>
        </a:p>
      </dgm:t>
    </dgm:pt>
    <dgm:pt modelId="{33753632-2145-4C8A-9BCD-473D9537612E}">
      <dgm:prSet/>
      <dgm:spPr/>
      <dgm:t>
        <a:bodyPr/>
        <a:lstStyle/>
        <a:p>
          <a:r>
            <a:rPr lang="en-US" b="0" i="0"/>
            <a:t>Kafka Message Handling: </a:t>
          </a:r>
          <a:endParaRPr lang="en-US"/>
        </a:p>
      </dgm:t>
    </dgm:pt>
    <dgm:pt modelId="{A8CD3A08-2CFC-4A89-903A-3E0786BCF8E5}" type="parTrans" cxnId="{250EE588-286A-4554-B280-33DDBD23FB6F}">
      <dgm:prSet/>
      <dgm:spPr/>
      <dgm:t>
        <a:bodyPr/>
        <a:lstStyle/>
        <a:p>
          <a:endParaRPr lang="en-US"/>
        </a:p>
      </dgm:t>
    </dgm:pt>
    <dgm:pt modelId="{D8542689-7F98-4DA1-A8AF-03149813DFA5}" type="sibTrans" cxnId="{250EE588-286A-4554-B280-33DDBD23FB6F}">
      <dgm:prSet/>
      <dgm:spPr/>
      <dgm:t>
        <a:bodyPr/>
        <a:lstStyle/>
        <a:p>
          <a:endParaRPr lang="en-US"/>
        </a:p>
      </dgm:t>
    </dgm:pt>
    <dgm:pt modelId="{7AEEF47D-27D4-4D7B-A636-299D3A9EB9F8}">
      <dgm:prSet/>
      <dgm:spPr/>
      <dgm:t>
        <a:bodyPr/>
        <a:lstStyle/>
        <a:p>
          <a:r>
            <a:rPr lang="en-US" b="0" i="0"/>
            <a:t>Explore the semantics of message delivery in Kafka and how it ensures fault-tolerance and durability.</a:t>
          </a:r>
          <a:endParaRPr lang="en-US"/>
        </a:p>
      </dgm:t>
    </dgm:pt>
    <dgm:pt modelId="{A1224FC1-AC14-46F7-900C-138B6A24A0AF}" type="parTrans" cxnId="{6B678926-1873-4197-9457-FC1C58FE119A}">
      <dgm:prSet/>
      <dgm:spPr/>
      <dgm:t>
        <a:bodyPr/>
        <a:lstStyle/>
        <a:p>
          <a:endParaRPr lang="en-US"/>
        </a:p>
      </dgm:t>
    </dgm:pt>
    <dgm:pt modelId="{E3D7E88B-0101-483D-BD1B-B33890198408}" type="sibTrans" cxnId="{6B678926-1873-4197-9457-FC1C58FE119A}">
      <dgm:prSet/>
      <dgm:spPr/>
      <dgm:t>
        <a:bodyPr/>
        <a:lstStyle/>
        <a:p>
          <a:endParaRPr lang="en-US"/>
        </a:p>
      </dgm:t>
    </dgm:pt>
    <dgm:pt modelId="{1DCDDF80-EB08-4384-A6B1-12ED6A8323FD}">
      <dgm:prSet/>
      <dgm:spPr/>
      <dgm:t>
        <a:bodyPr/>
        <a:lstStyle/>
        <a:p>
          <a:r>
            <a:rPr lang="en-US" b="0" i="0"/>
            <a:t>Real-Time Data Processing with Kafka:</a:t>
          </a:r>
          <a:endParaRPr lang="en-US"/>
        </a:p>
      </dgm:t>
    </dgm:pt>
    <dgm:pt modelId="{0353950E-9CBE-44B0-8BB8-506C663DCBF9}" type="parTrans" cxnId="{3145032A-11C5-4F71-BD43-6EA004CCFDA3}">
      <dgm:prSet/>
      <dgm:spPr/>
      <dgm:t>
        <a:bodyPr/>
        <a:lstStyle/>
        <a:p>
          <a:endParaRPr lang="en-US"/>
        </a:p>
      </dgm:t>
    </dgm:pt>
    <dgm:pt modelId="{E645580B-23DD-4F25-AFA5-11D0FC3651D3}" type="sibTrans" cxnId="{3145032A-11C5-4F71-BD43-6EA004CCFDA3}">
      <dgm:prSet/>
      <dgm:spPr/>
      <dgm:t>
        <a:bodyPr/>
        <a:lstStyle/>
        <a:p>
          <a:endParaRPr lang="en-US"/>
        </a:p>
      </dgm:t>
    </dgm:pt>
    <dgm:pt modelId="{E4764434-FF55-4DD0-833E-22B7F8CC1E01}">
      <dgm:prSet/>
      <dgm:spPr/>
      <dgm:t>
        <a:bodyPr/>
        <a:lstStyle/>
        <a:p>
          <a:r>
            <a:rPr lang="en-US" b="0" i="0"/>
            <a:t>Discover how Kafka supports the creation of real-time data processing pipelines, and examine an example of a Kafka pipeline.</a:t>
          </a:r>
          <a:endParaRPr lang="en-US"/>
        </a:p>
      </dgm:t>
    </dgm:pt>
    <dgm:pt modelId="{5B889F6D-12B3-4C1B-8907-A217D7A63CC0}" type="parTrans" cxnId="{0A5025D5-756B-41F8-A386-F8F88A776C88}">
      <dgm:prSet/>
      <dgm:spPr/>
      <dgm:t>
        <a:bodyPr/>
        <a:lstStyle/>
        <a:p>
          <a:endParaRPr lang="en-US"/>
        </a:p>
      </dgm:t>
    </dgm:pt>
    <dgm:pt modelId="{D3067C6D-5CB8-4B9D-AF15-DAD46D48EEEB}" type="sibTrans" cxnId="{0A5025D5-756B-41F8-A386-F8F88A776C88}">
      <dgm:prSet/>
      <dgm:spPr/>
      <dgm:t>
        <a:bodyPr/>
        <a:lstStyle/>
        <a:p>
          <a:endParaRPr lang="en-US"/>
        </a:p>
      </dgm:t>
    </dgm:pt>
    <dgm:pt modelId="{3ECA2345-8FAC-4F48-B6B0-49B626B9C50F}" type="pres">
      <dgm:prSet presAssocID="{9E27FD72-257A-4458-81BA-8C08918BF3DC}" presName="Name0" presStyleCnt="0">
        <dgm:presLayoutVars>
          <dgm:dir/>
          <dgm:resizeHandles val="exact"/>
        </dgm:presLayoutVars>
      </dgm:prSet>
      <dgm:spPr/>
    </dgm:pt>
    <dgm:pt modelId="{0F500262-3EED-FA4B-A470-C3B954381D7B}" type="pres">
      <dgm:prSet presAssocID="{3E7B8EA6-4B5E-4EB3-807E-93BFF53F3353}" presName="node" presStyleLbl="node1" presStyleIdx="0" presStyleCnt="5">
        <dgm:presLayoutVars>
          <dgm:bulletEnabled val="1"/>
        </dgm:presLayoutVars>
      </dgm:prSet>
      <dgm:spPr/>
    </dgm:pt>
    <dgm:pt modelId="{8930F956-ADD1-E14F-9EA6-EF81DFD9C66E}" type="pres">
      <dgm:prSet presAssocID="{838924B4-D0FC-48DE-A8CA-099F7AF2C56C}" presName="sibTrans" presStyleLbl="sibTrans1D1" presStyleIdx="0" presStyleCnt="4"/>
      <dgm:spPr/>
    </dgm:pt>
    <dgm:pt modelId="{5F5D5375-2E86-5F47-93E7-7D150CDC5D55}" type="pres">
      <dgm:prSet presAssocID="{838924B4-D0FC-48DE-A8CA-099F7AF2C56C}" presName="connectorText" presStyleLbl="sibTrans1D1" presStyleIdx="0" presStyleCnt="4"/>
      <dgm:spPr/>
    </dgm:pt>
    <dgm:pt modelId="{AE1DDF7B-09F7-BC4A-B3C6-214682370432}" type="pres">
      <dgm:prSet presAssocID="{27BF8A09-3517-4C1A-82CD-2BAEED9370FC}" presName="node" presStyleLbl="node1" presStyleIdx="1" presStyleCnt="5">
        <dgm:presLayoutVars>
          <dgm:bulletEnabled val="1"/>
        </dgm:presLayoutVars>
      </dgm:prSet>
      <dgm:spPr/>
    </dgm:pt>
    <dgm:pt modelId="{BF3537C5-1046-B242-BE68-52F18965232F}" type="pres">
      <dgm:prSet presAssocID="{E3D31EF4-32F2-48B2-ABEF-DB1E3B5B567E}" presName="sibTrans" presStyleLbl="sibTrans1D1" presStyleIdx="1" presStyleCnt="4"/>
      <dgm:spPr/>
    </dgm:pt>
    <dgm:pt modelId="{DA7A0AC2-E32B-9D4E-BE81-799A5CFC7159}" type="pres">
      <dgm:prSet presAssocID="{E3D31EF4-32F2-48B2-ABEF-DB1E3B5B567E}" presName="connectorText" presStyleLbl="sibTrans1D1" presStyleIdx="1" presStyleCnt="4"/>
      <dgm:spPr/>
    </dgm:pt>
    <dgm:pt modelId="{0F73A757-5934-3448-AA86-CE99BAAA899D}" type="pres">
      <dgm:prSet presAssocID="{8996FCA8-6A16-4854-9EA4-022D37DF7329}" presName="node" presStyleLbl="node1" presStyleIdx="2" presStyleCnt="5">
        <dgm:presLayoutVars>
          <dgm:bulletEnabled val="1"/>
        </dgm:presLayoutVars>
      </dgm:prSet>
      <dgm:spPr/>
    </dgm:pt>
    <dgm:pt modelId="{80F9E95A-CCDA-F044-9C8F-3262C44F0730}" type="pres">
      <dgm:prSet presAssocID="{CE27F647-0282-4543-AA9C-B51998621F18}" presName="sibTrans" presStyleLbl="sibTrans1D1" presStyleIdx="2" presStyleCnt="4"/>
      <dgm:spPr/>
    </dgm:pt>
    <dgm:pt modelId="{92CCE6BE-128E-8248-BF6E-70C11DFC8BE8}" type="pres">
      <dgm:prSet presAssocID="{CE27F647-0282-4543-AA9C-B51998621F18}" presName="connectorText" presStyleLbl="sibTrans1D1" presStyleIdx="2" presStyleCnt="4"/>
      <dgm:spPr/>
    </dgm:pt>
    <dgm:pt modelId="{813B5CD0-3260-E344-9214-4DE5B3F75026}" type="pres">
      <dgm:prSet presAssocID="{33753632-2145-4C8A-9BCD-473D9537612E}" presName="node" presStyleLbl="node1" presStyleIdx="3" presStyleCnt="5">
        <dgm:presLayoutVars>
          <dgm:bulletEnabled val="1"/>
        </dgm:presLayoutVars>
      </dgm:prSet>
      <dgm:spPr/>
    </dgm:pt>
    <dgm:pt modelId="{6219C6F8-AC25-8649-A84C-D308AD5E21FB}" type="pres">
      <dgm:prSet presAssocID="{D8542689-7F98-4DA1-A8AF-03149813DFA5}" presName="sibTrans" presStyleLbl="sibTrans1D1" presStyleIdx="3" presStyleCnt="4"/>
      <dgm:spPr/>
    </dgm:pt>
    <dgm:pt modelId="{18598762-B1D4-B74C-865E-A7A2AE52F275}" type="pres">
      <dgm:prSet presAssocID="{D8542689-7F98-4DA1-A8AF-03149813DFA5}" presName="connectorText" presStyleLbl="sibTrans1D1" presStyleIdx="3" presStyleCnt="4"/>
      <dgm:spPr/>
    </dgm:pt>
    <dgm:pt modelId="{51948000-A30C-FD47-A684-5D3DDE72FF31}" type="pres">
      <dgm:prSet presAssocID="{1DCDDF80-EB08-4384-A6B1-12ED6A8323FD}" presName="node" presStyleLbl="node1" presStyleIdx="4" presStyleCnt="5">
        <dgm:presLayoutVars>
          <dgm:bulletEnabled val="1"/>
        </dgm:presLayoutVars>
      </dgm:prSet>
      <dgm:spPr/>
    </dgm:pt>
  </dgm:ptLst>
  <dgm:cxnLst>
    <dgm:cxn modelId="{8E04DD03-C649-6646-98AB-B98AB0B80F22}" type="presOf" srcId="{9E27FD72-257A-4458-81BA-8C08918BF3DC}" destId="{3ECA2345-8FAC-4F48-B6B0-49B626B9C50F}" srcOrd="0" destOrd="0" presId="urn:microsoft.com/office/officeart/2016/7/layout/RepeatingBendingProcessNew"/>
    <dgm:cxn modelId="{60F9C113-AD23-D54C-A303-AB3946E38588}" type="presOf" srcId="{E4764434-FF55-4DD0-833E-22B7F8CC1E01}" destId="{51948000-A30C-FD47-A684-5D3DDE72FF31}" srcOrd="0" destOrd="1" presId="urn:microsoft.com/office/officeart/2016/7/layout/RepeatingBendingProcessNew"/>
    <dgm:cxn modelId="{9E3D781D-852D-6649-9ED6-CEB4A88A3E06}" type="presOf" srcId="{838924B4-D0FC-48DE-A8CA-099F7AF2C56C}" destId="{5F5D5375-2E86-5F47-93E7-7D150CDC5D55}" srcOrd="1" destOrd="0" presId="urn:microsoft.com/office/officeart/2016/7/layout/RepeatingBendingProcessNew"/>
    <dgm:cxn modelId="{1D8E5D1F-083F-AF4C-9B45-BCD5C29D28A2}" type="presOf" srcId="{838924B4-D0FC-48DE-A8CA-099F7AF2C56C}" destId="{8930F956-ADD1-E14F-9EA6-EF81DFD9C66E}" srcOrd="0" destOrd="0" presId="urn:microsoft.com/office/officeart/2016/7/layout/RepeatingBendingProcessNew"/>
    <dgm:cxn modelId="{6B678926-1873-4197-9457-FC1C58FE119A}" srcId="{33753632-2145-4C8A-9BCD-473D9537612E}" destId="{7AEEF47D-27D4-4D7B-A636-299D3A9EB9F8}" srcOrd="0" destOrd="0" parTransId="{A1224FC1-AC14-46F7-900C-138B6A24A0AF}" sibTransId="{E3D7E88B-0101-483D-BD1B-B33890198408}"/>
    <dgm:cxn modelId="{3145032A-11C5-4F71-BD43-6EA004CCFDA3}" srcId="{9E27FD72-257A-4458-81BA-8C08918BF3DC}" destId="{1DCDDF80-EB08-4384-A6B1-12ED6A8323FD}" srcOrd="4" destOrd="0" parTransId="{0353950E-9CBE-44B0-8BB8-506C663DCBF9}" sibTransId="{E645580B-23DD-4F25-AFA5-11D0FC3651D3}"/>
    <dgm:cxn modelId="{3609742E-72C0-43C6-9E70-DC89CD304D03}" srcId="{3E7B8EA6-4B5E-4EB3-807E-93BFF53F3353}" destId="{C83DF257-EC13-4605-8A7F-534C28E0520F}" srcOrd="0" destOrd="0" parTransId="{5B2E497F-9277-4C6B-8062-BA20420A2930}" sibTransId="{9CC01024-B3E4-43B0-80E5-4FF145926B1A}"/>
    <dgm:cxn modelId="{3EA64035-F901-46A4-8714-6E119A01D401}" srcId="{9E27FD72-257A-4458-81BA-8C08918BF3DC}" destId="{27BF8A09-3517-4C1A-82CD-2BAEED9370FC}" srcOrd="1" destOrd="0" parTransId="{5C33ED2E-D4A2-4C66-A426-3FD3C8DC94FF}" sibTransId="{E3D31EF4-32F2-48B2-ABEF-DB1E3B5B567E}"/>
    <dgm:cxn modelId="{DE51E249-7009-4F37-B765-1AD7985ADD13}" srcId="{9E27FD72-257A-4458-81BA-8C08918BF3DC}" destId="{3E7B8EA6-4B5E-4EB3-807E-93BFF53F3353}" srcOrd="0" destOrd="0" parTransId="{7C49D1BE-31B2-4E34-AD32-CB2EE1BE5083}" sibTransId="{838924B4-D0FC-48DE-A8CA-099F7AF2C56C}"/>
    <dgm:cxn modelId="{B0047D4D-208E-448A-A85F-8240B5CBF48A}" srcId="{27BF8A09-3517-4C1A-82CD-2BAEED9370FC}" destId="{ADC4E214-115B-4E2F-B50E-9680F58935A2}" srcOrd="0" destOrd="0" parTransId="{D30619A1-10F6-46D7-9BD0-99B4D19C8751}" sibTransId="{FC1A3A39-CF5E-4C32-AD0A-7D8C77E4189B}"/>
    <dgm:cxn modelId="{25AD1356-A5B3-F041-BEEC-D13F950CF9D8}" type="presOf" srcId="{CE27F647-0282-4543-AA9C-B51998621F18}" destId="{92CCE6BE-128E-8248-BF6E-70C11DFC8BE8}" srcOrd="1" destOrd="0" presId="urn:microsoft.com/office/officeart/2016/7/layout/RepeatingBendingProcessNew"/>
    <dgm:cxn modelId="{413B5257-F970-AC4D-BE21-F34EA44CDA50}" type="presOf" srcId="{E3D31EF4-32F2-48B2-ABEF-DB1E3B5B567E}" destId="{DA7A0AC2-E32B-9D4E-BE81-799A5CFC7159}" srcOrd="1" destOrd="0" presId="urn:microsoft.com/office/officeart/2016/7/layout/RepeatingBendingProcessNew"/>
    <dgm:cxn modelId="{96CF3658-A315-5F46-992A-7F92B1B9BA46}" type="presOf" srcId="{D8542689-7F98-4DA1-A8AF-03149813DFA5}" destId="{6219C6F8-AC25-8649-A84C-D308AD5E21FB}" srcOrd="0" destOrd="0" presId="urn:microsoft.com/office/officeart/2016/7/layout/RepeatingBendingProcessNew"/>
    <dgm:cxn modelId="{3E0F1C76-D4BD-E949-84B4-11351C7B6085}" type="presOf" srcId="{33753632-2145-4C8A-9BCD-473D9537612E}" destId="{813B5CD0-3260-E344-9214-4DE5B3F75026}" srcOrd="0" destOrd="0" presId="urn:microsoft.com/office/officeart/2016/7/layout/RepeatingBendingProcessNew"/>
    <dgm:cxn modelId="{EB748779-AD42-234D-B893-FFE7C5F9FCA0}" type="presOf" srcId="{7AEEF47D-27D4-4D7B-A636-299D3A9EB9F8}" destId="{813B5CD0-3260-E344-9214-4DE5B3F75026}" srcOrd="0" destOrd="1" presId="urn:microsoft.com/office/officeart/2016/7/layout/RepeatingBendingProcessNew"/>
    <dgm:cxn modelId="{31B3CE84-EDDC-054F-B1C8-C8A2203C0B98}" type="presOf" srcId="{3E7B8EA6-4B5E-4EB3-807E-93BFF53F3353}" destId="{0F500262-3EED-FA4B-A470-C3B954381D7B}" srcOrd="0" destOrd="0" presId="urn:microsoft.com/office/officeart/2016/7/layout/RepeatingBendingProcessNew"/>
    <dgm:cxn modelId="{250EE588-286A-4554-B280-33DDBD23FB6F}" srcId="{9E27FD72-257A-4458-81BA-8C08918BF3DC}" destId="{33753632-2145-4C8A-9BCD-473D9537612E}" srcOrd="3" destOrd="0" parTransId="{A8CD3A08-2CFC-4A89-903A-3E0786BCF8E5}" sibTransId="{D8542689-7F98-4DA1-A8AF-03149813DFA5}"/>
    <dgm:cxn modelId="{6F15F791-67C6-1645-AF0C-0CE6F710C3D4}" type="presOf" srcId="{CE27F647-0282-4543-AA9C-B51998621F18}" destId="{80F9E95A-CCDA-F044-9C8F-3262C44F0730}" srcOrd="0" destOrd="0" presId="urn:microsoft.com/office/officeart/2016/7/layout/RepeatingBendingProcessNew"/>
    <dgm:cxn modelId="{09E41CA1-9F19-D94F-9470-3293BB99CAE2}" type="presOf" srcId="{27BF8A09-3517-4C1A-82CD-2BAEED9370FC}" destId="{AE1DDF7B-09F7-BC4A-B3C6-214682370432}" srcOrd="0" destOrd="0" presId="urn:microsoft.com/office/officeart/2016/7/layout/RepeatingBendingProcessNew"/>
    <dgm:cxn modelId="{550674A3-AF82-9F42-A4B4-6624AF107443}" type="presOf" srcId="{1DCDDF80-EB08-4384-A6B1-12ED6A8323FD}" destId="{51948000-A30C-FD47-A684-5D3DDE72FF31}" srcOrd="0" destOrd="0" presId="urn:microsoft.com/office/officeart/2016/7/layout/RepeatingBendingProcessNew"/>
    <dgm:cxn modelId="{378780B9-FF72-5341-9339-C44AA278D6E7}" type="presOf" srcId="{ADC4E214-115B-4E2F-B50E-9680F58935A2}" destId="{AE1DDF7B-09F7-BC4A-B3C6-214682370432}" srcOrd="0" destOrd="1" presId="urn:microsoft.com/office/officeart/2016/7/layout/RepeatingBendingProcessNew"/>
    <dgm:cxn modelId="{EF0771C8-0F54-47D8-88D5-B8E94A3E1E7C}" srcId="{9E27FD72-257A-4458-81BA-8C08918BF3DC}" destId="{8996FCA8-6A16-4854-9EA4-022D37DF7329}" srcOrd="2" destOrd="0" parTransId="{26C77033-10C2-4120-A23D-A5D606F32EE8}" sibTransId="{CE27F647-0282-4543-AA9C-B51998621F18}"/>
    <dgm:cxn modelId="{770273CB-86F6-264A-AFBD-538A1F55D94A}" type="presOf" srcId="{C83DF257-EC13-4605-8A7F-534C28E0520F}" destId="{0F500262-3EED-FA4B-A470-C3B954381D7B}" srcOrd="0" destOrd="1" presId="urn:microsoft.com/office/officeart/2016/7/layout/RepeatingBendingProcessNew"/>
    <dgm:cxn modelId="{1898B1CB-7EA6-3245-ADF0-342FBAF50502}" type="presOf" srcId="{E3D31EF4-32F2-48B2-ABEF-DB1E3B5B567E}" destId="{BF3537C5-1046-B242-BE68-52F18965232F}" srcOrd="0" destOrd="0" presId="urn:microsoft.com/office/officeart/2016/7/layout/RepeatingBendingProcessNew"/>
    <dgm:cxn modelId="{0A5025D5-756B-41F8-A386-F8F88A776C88}" srcId="{1DCDDF80-EB08-4384-A6B1-12ED6A8323FD}" destId="{E4764434-FF55-4DD0-833E-22B7F8CC1E01}" srcOrd="0" destOrd="0" parTransId="{5B889F6D-12B3-4C1B-8907-A217D7A63CC0}" sibTransId="{D3067C6D-5CB8-4B9D-AF15-DAD46D48EEEB}"/>
    <dgm:cxn modelId="{5AA2AFD9-8D1C-8B47-A314-93E74E189384}" type="presOf" srcId="{D8542689-7F98-4DA1-A8AF-03149813DFA5}" destId="{18598762-B1D4-B74C-865E-A7A2AE52F275}" srcOrd="1" destOrd="0" presId="urn:microsoft.com/office/officeart/2016/7/layout/RepeatingBendingProcessNew"/>
    <dgm:cxn modelId="{5A3ED2E9-1AD3-DE4B-B5D1-9A37A8E4BF7C}" type="presOf" srcId="{8996FCA8-6A16-4854-9EA4-022D37DF7329}" destId="{0F73A757-5934-3448-AA86-CE99BAAA899D}" srcOrd="0" destOrd="0" presId="urn:microsoft.com/office/officeart/2016/7/layout/RepeatingBendingProcessNew"/>
    <dgm:cxn modelId="{6469DAE7-B683-5140-B04F-6FC317D4AA88}" type="presParOf" srcId="{3ECA2345-8FAC-4F48-B6B0-49B626B9C50F}" destId="{0F500262-3EED-FA4B-A470-C3B954381D7B}" srcOrd="0" destOrd="0" presId="urn:microsoft.com/office/officeart/2016/7/layout/RepeatingBendingProcessNew"/>
    <dgm:cxn modelId="{1DFF1F46-628C-A945-9F05-536A79EA83DC}" type="presParOf" srcId="{3ECA2345-8FAC-4F48-B6B0-49B626B9C50F}" destId="{8930F956-ADD1-E14F-9EA6-EF81DFD9C66E}" srcOrd="1" destOrd="0" presId="urn:microsoft.com/office/officeart/2016/7/layout/RepeatingBendingProcessNew"/>
    <dgm:cxn modelId="{82974710-7F2E-DA44-91F9-E3CC217B4DFA}" type="presParOf" srcId="{8930F956-ADD1-E14F-9EA6-EF81DFD9C66E}" destId="{5F5D5375-2E86-5F47-93E7-7D150CDC5D55}" srcOrd="0" destOrd="0" presId="urn:microsoft.com/office/officeart/2016/7/layout/RepeatingBendingProcessNew"/>
    <dgm:cxn modelId="{1D6196C8-C7B2-8149-A134-2716CC169D53}" type="presParOf" srcId="{3ECA2345-8FAC-4F48-B6B0-49B626B9C50F}" destId="{AE1DDF7B-09F7-BC4A-B3C6-214682370432}" srcOrd="2" destOrd="0" presId="urn:microsoft.com/office/officeart/2016/7/layout/RepeatingBendingProcessNew"/>
    <dgm:cxn modelId="{9612F090-C8A5-6A48-8562-A9A0DF45BFBC}" type="presParOf" srcId="{3ECA2345-8FAC-4F48-B6B0-49B626B9C50F}" destId="{BF3537C5-1046-B242-BE68-52F18965232F}" srcOrd="3" destOrd="0" presId="urn:microsoft.com/office/officeart/2016/7/layout/RepeatingBendingProcessNew"/>
    <dgm:cxn modelId="{22278728-E38F-404E-AE15-0186786076BB}" type="presParOf" srcId="{BF3537C5-1046-B242-BE68-52F18965232F}" destId="{DA7A0AC2-E32B-9D4E-BE81-799A5CFC7159}" srcOrd="0" destOrd="0" presId="urn:microsoft.com/office/officeart/2016/7/layout/RepeatingBendingProcessNew"/>
    <dgm:cxn modelId="{764EE00B-CEE2-0E42-B9FE-C3C0166EC9F6}" type="presParOf" srcId="{3ECA2345-8FAC-4F48-B6B0-49B626B9C50F}" destId="{0F73A757-5934-3448-AA86-CE99BAAA899D}" srcOrd="4" destOrd="0" presId="urn:microsoft.com/office/officeart/2016/7/layout/RepeatingBendingProcessNew"/>
    <dgm:cxn modelId="{B1E825AB-8353-254D-A0C8-9DAB3F502984}" type="presParOf" srcId="{3ECA2345-8FAC-4F48-B6B0-49B626B9C50F}" destId="{80F9E95A-CCDA-F044-9C8F-3262C44F0730}" srcOrd="5" destOrd="0" presId="urn:microsoft.com/office/officeart/2016/7/layout/RepeatingBendingProcessNew"/>
    <dgm:cxn modelId="{0E92806A-C9A1-0E40-81E3-BD8E0CE72B89}" type="presParOf" srcId="{80F9E95A-CCDA-F044-9C8F-3262C44F0730}" destId="{92CCE6BE-128E-8248-BF6E-70C11DFC8BE8}" srcOrd="0" destOrd="0" presId="urn:microsoft.com/office/officeart/2016/7/layout/RepeatingBendingProcessNew"/>
    <dgm:cxn modelId="{2CBD6CF5-75C4-BA44-85BE-53A30D6F9B0F}" type="presParOf" srcId="{3ECA2345-8FAC-4F48-B6B0-49B626B9C50F}" destId="{813B5CD0-3260-E344-9214-4DE5B3F75026}" srcOrd="6" destOrd="0" presId="urn:microsoft.com/office/officeart/2016/7/layout/RepeatingBendingProcessNew"/>
    <dgm:cxn modelId="{F3BB43C6-A57F-D843-9BC8-604D828AAF6C}" type="presParOf" srcId="{3ECA2345-8FAC-4F48-B6B0-49B626B9C50F}" destId="{6219C6F8-AC25-8649-A84C-D308AD5E21FB}" srcOrd="7" destOrd="0" presId="urn:microsoft.com/office/officeart/2016/7/layout/RepeatingBendingProcessNew"/>
    <dgm:cxn modelId="{4348B49F-57E4-6641-9DAE-0ED2F4EB0F12}" type="presParOf" srcId="{6219C6F8-AC25-8649-A84C-D308AD5E21FB}" destId="{18598762-B1D4-B74C-865E-A7A2AE52F275}" srcOrd="0" destOrd="0" presId="urn:microsoft.com/office/officeart/2016/7/layout/RepeatingBendingProcessNew"/>
    <dgm:cxn modelId="{2E76EDE7-826A-5F42-A0EB-C6EC82803388}" type="presParOf" srcId="{3ECA2345-8FAC-4F48-B6B0-49B626B9C50F}" destId="{51948000-A30C-FD47-A684-5D3DDE72FF31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A017DF7-E2D2-4065-8A0A-0A6E462F7EDF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153285E-C72F-4489-B204-B74D76397172}">
      <dgm:prSet/>
      <dgm:spPr/>
      <dgm:t>
        <a:bodyPr/>
        <a:lstStyle/>
        <a:p>
          <a:r>
            <a:rPr lang="en-US" dirty="0"/>
            <a:t>A broker is a Kafka server. Multiple brokers form a Kafka cluster.</a:t>
          </a:r>
        </a:p>
      </dgm:t>
    </dgm:pt>
    <dgm:pt modelId="{BA33AFD3-7A27-41E3-93C4-F5C10709BC08}" type="parTrans" cxnId="{D112B578-074E-41D2-9565-A87CE6ACA653}">
      <dgm:prSet/>
      <dgm:spPr/>
      <dgm:t>
        <a:bodyPr/>
        <a:lstStyle/>
        <a:p>
          <a:endParaRPr lang="en-US"/>
        </a:p>
      </dgm:t>
    </dgm:pt>
    <dgm:pt modelId="{AA385644-2302-4594-B79A-7897DA6EE903}" type="sibTrans" cxnId="{D112B578-074E-41D2-9565-A87CE6ACA653}">
      <dgm:prSet/>
      <dgm:spPr/>
      <dgm:t>
        <a:bodyPr/>
        <a:lstStyle/>
        <a:p>
          <a:endParaRPr lang="en-US"/>
        </a:p>
      </dgm:t>
    </dgm:pt>
    <dgm:pt modelId="{4564124E-CB53-4EE7-9F1C-6461A71A5992}">
      <dgm:prSet/>
      <dgm:spPr/>
      <dgm:t>
        <a:bodyPr/>
        <a:lstStyle/>
        <a:p>
          <a:r>
            <a:rPr lang="en-US"/>
            <a:t>The broker receives messages from producers, assigns offsets to them, and commits the messages to storage on disk.</a:t>
          </a:r>
        </a:p>
      </dgm:t>
    </dgm:pt>
    <dgm:pt modelId="{6C5C477D-B782-4D8E-A5DA-5BFCD380EECE}" type="parTrans" cxnId="{CCB17109-B0A4-4B09-9543-EB98C32BDCA3}">
      <dgm:prSet/>
      <dgm:spPr/>
      <dgm:t>
        <a:bodyPr/>
        <a:lstStyle/>
        <a:p>
          <a:endParaRPr lang="en-US"/>
        </a:p>
      </dgm:t>
    </dgm:pt>
    <dgm:pt modelId="{CEE35F64-9F9B-405D-8836-45AC240F084F}" type="sibTrans" cxnId="{CCB17109-B0A4-4B09-9543-EB98C32BDCA3}">
      <dgm:prSet/>
      <dgm:spPr/>
      <dgm:t>
        <a:bodyPr/>
        <a:lstStyle/>
        <a:p>
          <a:endParaRPr lang="en-US"/>
        </a:p>
      </dgm:t>
    </dgm:pt>
    <dgm:pt modelId="{4F2C72BA-F0D5-462D-93A7-148B1880A5D6}">
      <dgm:prSet/>
      <dgm:spPr/>
      <dgm:t>
        <a:bodyPr/>
        <a:lstStyle/>
        <a:p>
          <a:r>
            <a:rPr lang="en-US"/>
            <a:t>It also services consumers, responding to fetch requests for partitions and responding with the messages it has committed to disk.</a:t>
          </a:r>
        </a:p>
      </dgm:t>
    </dgm:pt>
    <dgm:pt modelId="{3009012E-92B3-4464-991A-7DFABBC29FFD}" type="parTrans" cxnId="{98ED6A0E-E338-4940-B50B-73228FEA0763}">
      <dgm:prSet/>
      <dgm:spPr/>
      <dgm:t>
        <a:bodyPr/>
        <a:lstStyle/>
        <a:p>
          <a:endParaRPr lang="en-US"/>
        </a:p>
      </dgm:t>
    </dgm:pt>
    <dgm:pt modelId="{3C043BC7-5DAC-45E3-AFBB-514A40D530C9}" type="sibTrans" cxnId="{98ED6A0E-E338-4940-B50B-73228FEA0763}">
      <dgm:prSet/>
      <dgm:spPr/>
      <dgm:t>
        <a:bodyPr/>
        <a:lstStyle/>
        <a:p>
          <a:endParaRPr lang="en-US"/>
        </a:p>
      </dgm:t>
    </dgm:pt>
    <dgm:pt modelId="{5ADEC5A6-8999-A347-8F82-ACF0880C679F}" type="pres">
      <dgm:prSet presAssocID="{4A017DF7-E2D2-4065-8A0A-0A6E462F7EDF}" presName="linear" presStyleCnt="0">
        <dgm:presLayoutVars>
          <dgm:animLvl val="lvl"/>
          <dgm:resizeHandles val="exact"/>
        </dgm:presLayoutVars>
      </dgm:prSet>
      <dgm:spPr/>
    </dgm:pt>
    <dgm:pt modelId="{507A5BAB-8536-B440-A783-4DEE0466E4B6}" type="pres">
      <dgm:prSet presAssocID="{3153285E-C72F-4489-B204-B74D7639717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3B651F6-BC80-174D-9074-EF01BE9F73CD}" type="pres">
      <dgm:prSet presAssocID="{AA385644-2302-4594-B79A-7897DA6EE903}" presName="spacer" presStyleCnt="0"/>
      <dgm:spPr/>
    </dgm:pt>
    <dgm:pt modelId="{1E94513D-2CBF-7C48-A52F-BDC79639AA7A}" type="pres">
      <dgm:prSet presAssocID="{4564124E-CB53-4EE7-9F1C-6461A71A599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27F1DD3-CB20-794B-B848-8D1B328E1127}" type="pres">
      <dgm:prSet presAssocID="{CEE35F64-9F9B-405D-8836-45AC240F084F}" presName="spacer" presStyleCnt="0"/>
      <dgm:spPr/>
    </dgm:pt>
    <dgm:pt modelId="{0BB58AC1-120A-434D-B3B8-18795B297186}" type="pres">
      <dgm:prSet presAssocID="{4F2C72BA-F0D5-462D-93A7-148B1880A5D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CB17109-B0A4-4B09-9543-EB98C32BDCA3}" srcId="{4A017DF7-E2D2-4065-8A0A-0A6E462F7EDF}" destId="{4564124E-CB53-4EE7-9F1C-6461A71A5992}" srcOrd="1" destOrd="0" parTransId="{6C5C477D-B782-4D8E-A5DA-5BFCD380EECE}" sibTransId="{CEE35F64-9F9B-405D-8836-45AC240F084F}"/>
    <dgm:cxn modelId="{98ED6A0E-E338-4940-B50B-73228FEA0763}" srcId="{4A017DF7-E2D2-4065-8A0A-0A6E462F7EDF}" destId="{4F2C72BA-F0D5-462D-93A7-148B1880A5D6}" srcOrd="2" destOrd="0" parTransId="{3009012E-92B3-4464-991A-7DFABBC29FFD}" sibTransId="{3C043BC7-5DAC-45E3-AFBB-514A40D530C9}"/>
    <dgm:cxn modelId="{DFCE401D-9EAA-5543-8F03-6F558B11B9A7}" type="presOf" srcId="{4564124E-CB53-4EE7-9F1C-6461A71A5992}" destId="{1E94513D-2CBF-7C48-A52F-BDC79639AA7A}" srcOrd="0" destOrd="0" presId="urn:microsoft.com/office/officeart/2005/8/layout/vList2"/>
    <dgm:cxn modelId="{11EC2938-6651-A045-8B34-80628152A8AF}" type="presOf" srcId="{4A017DF7-E2D2-4065-8A0A-0A6E462F7EDF}" destId="{5ADEC5A6-8999-A347-8F82-ACF0880C679F}" srcOrd="0" destOrd="0" presId="urn:microsoft.com/office/officeart/2005/8/layout/vList2"/>
    <dgm:cxn modelId="{D112B578-074E-41D2-9565-A87CE6ACA653}" srcId="{4A017DF7-E2D2-4065-8A0A-0A6E462F7EDF}" destId="{3153285E-C72F-4489-B204-B74D76397172}" srcOrd="0" destOrd="0" parTransId="{BA33AFD3-7A27-41E3-93C4-F5C10709BC08}" sibTransId="{AA385644-2302-4594-B79A-7897DA6EE903}"/>
    <dgm:cxn modelId="{BEC9D898-EBAD-4D4A-BF2E-73F05E91C885}" type="presOf" srcId="{3153285E-C72F-4489-B204-B74D76397172}" destId="{507A5BAB-8536-B440-A783-4DEE0466E4B6}" srcOrd="0" destOrd="0" presId="urn:microsoft.com/office/officeart/2005/8/layout/vList2"/>
    <dgm:cxn modelId="{F8D6AAD0-1261-7A4F-B45E-8BFDABCED95F}" type="presOf" srcId="{4F2C72BA-F0D5-462D-93A7-148B1880A5D6}" destId="{0BB58AC1-120A-434D-B3B8-18795B297186}" srcOrd="0" destOrd="0" presId="urn:microsoft.com/office/officeart/2005/8/layout/vList2"/>
    <dgm:cxn modelId="{B6006A08-44E5-424A-B543-104ECE51B76B}" type="presParOf" srcId="{5ADEC5A6-8999-A347-8F82-ACF0880C679F}" destId="{507A5BAB-8536-B440-A783-4DEE0466E4B6}" srcOrd="0" destOrd="0" presId="urn:microsoft.com/office/officeart/2005/8/layout/vList2"/>
    <dgm:cxn modelId="{2B369ED5-9356-0F41-AB6D-A3CB0C792480}" type="presParOf" srcId="{5ADEC5A6-8999-A347-8F82-ACF0880C679F}" destId="{73B651F6-BC80-174D-9074-EF01BE9F73CD}" srcOrd="1" destOrd="0" presId="urn:microsoft.com/office/officeart/2005/8/layout/vList2"/>
    <dgm:cxn modelId="{263770D4-BC50-FC4C-A961-042F40D13D39}" type="presParOf" srcId="{5ADEC5A6-8999-A347-8F82-ACF0880C679F}" destId="{1E94513D-2CBF-7C48-A52F-BDC79639AA7A}" srcOrd="2" destOrd="0" presId="urn:microsoft.com/office/officeart/2005/8/layout/vList2"/>
    <dgm:cxn modelId="{BB9CB20E-7AA0-6F4D-A658-974B4010E777}" type="presParOf" srcId="{5ADEC5A6-8999-A347-8F82-ACF0880C679F}" destId="{327F1DD3-CB20-794B-B848-8D1B328E1127}" srcOrd="3" destOrd="0" presId="urn:microsoft.com/office/officeart/2005/8/layout/vList2"/>
    <dgm:cxn modelId="{EC85EA75-2E3A-2441-A049-4E0986AB1115}" type="presParOf" srcId="{5ADEC5A6-8999-A347-8F82-ACF0880C679F}" destId="{0BB58AC1-120A-434D-B3B8-18795B297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AFB09A6-900A-43EC-8C73-FBCFDDC4F23C}" type="doc">
      <dgm:prSet loTypeId="urn:microsoft.com/office/officeart/2005/8/layout/hierarchy1" loCatId="hierarchy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887CAC4C-83D0-45D6-A14C-C96B44E76E93}">
      <dgm:prSet/>
      <dgm:spPr/>
      <dgm:t>
        <a:bodyPr/>
        <a:lstStyle/>
        <a:p>
          <a:r>
            <a:rPr lang="en-US" b="0" i="0"/>
            <a:t>At most once: </a:t>
          </a:r>
          <a:endParaRPr lang="en-US"/>
        </a:p>
      </dgm:t>
    </dgm:pt>
    <dgm:pt modelId="{DAACFD02-C102-4EA0-BD67-837CDF9FB2E8}" type="parTrans" cxnId="{3BF3AC99-3672-4413-8A1E-99670712234C}">
      <dgm:prSet/>
      <dgm:spPr/>
      <dgm:t>
        <a:bodyPr/>
        <a:lstStyle/>
        <a:p>
          <a:endParaRPr lang="en-US"/>
        </a:p>
      </dgm:t>
    </dgm:pt>
    <dgm:pt modelId="{5240661E-8DCE-4C1C-A5AC-F718DE70F175}" type="sibTrans" cxnId="{3BF3AC99-3672-4413-8A1E-99670712234C}">
      <dgm:prSet/>
      <dgm:spPr/>
      <dgm:t>
        <a:bodyPr/>
        <a:lstStyle/>
        <a:p>
          <a:endParaRPr lang="en-US"/>
        </a:p>
      </dgm:t>
    </dgm:pt>
    <dgm:pt modelId="{66C8D5E8-F4C7-4779-8B1C-FB34B66DA422}">
      <dgm:prSet/>
      <dgm:spPr/>
      <dgm:t>
        <a:bodyPr/>
        <a:lstStyle/>
        <a:p>
          <a:r>
            <a:rPr lang="en-US" b="0" i="0"/>
            <a:t>Messages are not redelivered if they are lost, so they may be lost.</a:t>
          </a:r>
          <a:endParaRPr lang="en-US"/>
        </a:p>
      </dgm:t>
    </dgm:pt>
    <dgm:pt modelId="{4003FEE2-3DB5-414F-B26D-9549E081437D}" type="parTrans" cxnId="{8594E78B-3503-4579-9A35-ED93997D8DC4}">
      <dgm:prSet/>
      <dgm:spPr/>
      <dgm:t>
        <a:bodyPr/>
        <a:lstStyle/>
        <a:p>
          <a:endParaRPr lang="en-US"/>
        </a:p>
      </dgm:t>
    </dgm:pt>
    <dgm:pt modelId="{D15E20CF-7C82-4AF7-99A4-CADED55F5444}" type="sibTrans" cxnId="{8594E78B-3503-4579-9A35-ED93997D8DC4}">
      <dgm:prSet/>
      <dgm:spPr/>
      <dgm:t>
        <a:bodyPr/>
        <a:lstStyle/>
        <a:p>
          <a:endParaRPr lang="en-US"/>
        </a:p>
      </dgm:t>
    </dgm:pt>
    <dgm:pt modelId="{E080735E-CF95-4BF3-974D-EAD53C562900}">
      <dgm:prSet/>
      <dgm:spPr/>
      <dgm:t>
        <a:bodyPr/>
        <a:lstStyle/>
        <a:p>
          <a:r>
            <a:rPr lang="en-US" b="0" i="0"/>
            <a:t>At least once: </a:t>
          </a:r>
          <a:endParaRPr lang="en-US"/>
        </a:p>
      </dgm:t>
    </dgm:pt>
    <dgm:pt modelId="{6B8C3FA8-510C-42B4-92CD-68AA2BA8146C}" type="parTrans" cxnId="{51DFDB9A-2CD9-4454-8DA3-D6174F00F43B}">
      <dgm:prSet/>
      <dgm:spPr/>
      <dgm:t>
        <a:bodyPr/>
        <a:lstStyle/>
        <a:p>
          <a:endParaRPr lang="en-US"/>
        </a:p>
      </dgm:t>
    </dgm:pt>
    <dgm:pt modelId="{456C7B14-35B7-4B62-BD45-904B1AFC772A}" type="sibTrans" cxnId="{51DFDB9A-2CD9-4454-8DA3-D6174F00F43B}">
      <dgm:prSet/>
      <dgm:spPr/>
      <dgm:t>
        <a:bodyPr/>
        <a:lstStyle/>
        <a:p>
          <a:endParaRPr lang="en-US"/>
        </a:p>
      </dgm:t>
    </dgm:pt>
    <dgm:pt modelId="{7143184D-5BF0-4124-A552-01542372F09A}">
      <dgm:prSet/>
      <dgm:spPr/>
      <dgm:t>
        <a:bodyPr/>
        <a:lstStyle/>
        <a:p>
          <a:r>
            <a:rPr lang="en-US" b="0" i="0"/>
            <a:t>Messages are never lost but may be redelivered. This is usually the preferred option.</a:t>
          </a:r>
          <a:endParaRPr lang="en-US"/>
        </a:p>
      </dgm:t>
    </dgm:pt>
    <dgm:pt modelId="{A3C23ED8-48CE-4048-95A1-9946D9DFB960}" type="parTrans" cxnId="{AF6234D7-E79C-42D8-A613-473D08E08AEC}">
      <dgm:prSet/>
      <dgm:spPr/>
      <dgm:t>
        <a:bodyPr/>
        <a:lstStyle/>
        <a:p>
          <a:endParaRPr lang="en-US"/>
        </a:p>
      </dgm:t>
    </dgm:pt>
    <dgm:pt modelId="{D3FB9E33-93A1-46D2-996F-B6E848093DB3}" type="sibTrans" cxnId="{AF6234D7-E79C-42D8-A613-473D08E08AEC}">
      <dgm:prSet/>
      <dgm:spPr/>
      <dgm:t>
        <a:bodyPr/>
        <a:lstStyle/>
        <a:p>
          <a:endParaRPr lang="en-US"/>
        </a:p>
      </dgm:t>
    </dgm:pt>
    <dgm:pt modelId="{0F71B41D-D751-4956-8D6B-F7490B1CB34E}">
      <dgm:prSet/>
      <dgm:spPr/>
      <dgm:t>
        <a:bodyPr/>
        <a:lstStyle/>
        <a:p>
          <a:r>
            <a:rPr lang="en-US" b="0" i="0"/>
            <a:t>Exactly once: </a:t>
          </a:r>
          <a:endParaRPr lang="en-US"/>
        </a:p>
      </dgm:t>
    </dgm:pt>
    <dgm:pt modelId="{80E976D2-5749-4E73-85B1-5D445E9AEE87}" type="parTrans" cxnId="{A6288CC8-5819-4B38-BCCE-DFA671921E97}">
      <dgm:prSet/>
      <dgm:spPr/>
      <dgm:t>
        <a:bodyPr/>
        <a:lstStyle/>
        <a:p>
          <a:endParaRPr lang="en-US"/>
        </a:p>
      </dgm:t>
    </dgm:pt>
    <dgm:pt modelId="{BF7E8E00-8180-4698-BDCF-63F2771ADFA5}" type="sibTrans" cxnId="{A6288CC8-5819-4B38-BCCE-DFA671921E97}">
      <dgm:prSet/>
      <dgm:spPr/>
      <dgm:t>
        <a:bodyPr/>
        <a:lstStyle/>
        <a:p>
          <a:endParaRPr lang="en-US"/>
        </a:p>
      </dgm:t>
    </dgm:pt>
    <dgm:pt modelId="{99EF8DA5-6204-4096-9D44-DF5B6460B87E}">
      <dgm:prSet/>
      <dgm:spPr/>
      <dgm:t>
        <a:bodyPr/>
        <a:lstStyle/>
        <a:p>
          <a:r>
            <a:rPr lang="en-US" b="0" i="0"/>
            <a:t>Each message is delivered once and only once. This is ideal but harder to ensure, and Kafka has mechanisms to accomplish this.</a:t>
          </a:r>
          <a:endParaRPr lang="en-US"/>
        </a:p>
      </dgm:t>
    </dgm:pt>
    <dgm:pt modelId="{8FD9C5B1-9248-4549-B5B3-17B5593A67C6}" type="parTrans" cxnId="{18C61CCF-EAB1-48FB-944E-34E753D99FED}">
      <dgm:prSet/>
      <dgm:spPr/>
      <dgm:t>
        <a:bodyPr/>
        <a:lstStyle/>
        <a:p>
          <a:endParaRPr lang="en-US"/>
        </a:p>
      </dgm:t>
    </dgm:pt>
    <dgm:pt modelId="{A0E77BE0-5D0D-47D6-88C1-6D89F70D18A7}" type="sibTrans" cxnId="{18C61CCF-EAB1-48FB-944E-34E753D99FED}">
      <dgm:prSet/>
      <dgm:spPr/>
      <dgm:t>
        <a:bodyPr/>
        <a:lstStyle/>
        <a:p>
          <a:endParaRPr lang="en-US"/>
        </a:p>
      </dgm:t>
    </dgm:pt>
    <dgm:pt modelId="{F8174232-763A-BD40-BCC1-22FA70BB543F}" type="pres">
      <dgm:prSet presAssocID="{8AFB09A6-900A-43EC-8C73-FBCFDDC4F23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C7995C-2B6F-4E42-B43E-1D3FEF129148}" type="pres">
      <dgm:prSet presAssocID="{887CAC4C-83D0-45D6-A14C-C96B44E76E93}" presName="hierRoot1" presStyleCnt="0"/>
      <dgm:spPr/>
    </dgm:pt>
    <dgm:pt modelId="{4CCDCBC6-30AF-6C49-97EE-1BAEB04BA645}" type="pres">
      <dgm:prSet presAssocID="{887CAC4C-83D0-45D6-A14C-C96B44E76E93}" presName="composite" presStyleCnt="0"/>
      <dgm:spPr/>
    </dgm:pt>
    <dgm:pt modelId="{FD568D94-3E71-B24A-AE9C-DCEC4DA90C07}" type="pres">
      <dgm:prSet presAssocID="{887CAC4C-83D0-45D6-A14C-C96B44E76E93}" presName="background" presStyleLbl="node0" presStyleIdx="0" presStyleCnt="3"/>
      <dgm:spPr/>
    </dgm:pt>
    <dgm:pt modelId="{7374CC6E-3B7A-374A-BD5D-CC0E04AF9874}" type="pres">
      <dgm:prSet presAssocID="{887CAC4C-83D0-45D6-A14C-C96B44E76E93}" presName="text" presStyleLbl="fgAcc0" presStyleIdx="0" presStyleCnt="3">
        <dgm:presLayoutVars>
          <dgm:chPref val="3"/>
        </dgm:presLayoutVars>
      </dgm:prSet>
      <dgm:spPr/>
    </dgm:pt>
    <dgm:pt modelId="{8C6601A5-9327-664F-8C91-AB2B29870EA7}" type="pres">
      <dgm:prSet presAssocID="{887CAC4C-83D0-45D6-A14C-C96B44E76E93}" presName="hierChild2" presStyleCnt="0"/>
      <dgm:spPr/>
    </dgm:pt>
    <dgm:pt modelId="{6C94E693-7DFC-5047-8F5E-C6356EE73F32}" type="pres">
      <dgm:prSet presAssocID="{4003FEE2-3DB5-414F-B26D-9549E081437D}" presName="Name10" presStyleLbl="parChTrans1D2" presStyleIdx="0" presStyleCnt="3"/>
      <dgm:spPr/>
    </dgm:pt>
    <dgm:pt modelId="{0601FF0F-56A9-D347-BBB4-A92DC14216C9}" type="pres">
      <dgm:prSet presAssocID="{66C8D5E8-F4C7-4779-8B1C-FB34B66DA422}" presName="hierRoot2" presStyleCnt="0"/>
      <dgm:spPr/>
    </dgm:pt>
    <dgm:pt modelId="{B83DD8C6-F13D-654F-875A-126266CCBD89}" type="pres">
      <dgm:prSet presAssocID="{66C8D5E8-F4C7-4779-8B1C-FB34B66DA422}" presName="composite2" presStyleCnt="0"/>
      <dgm:spPr/>
    </dgm:pt>
    <dgm:pt modelId="{2991932D-1B5A-7A4D-B755-629B12B07AB2}" type="pres">
      <dgm:prSet presAssocID="{66C8D5E8-F4C7-4779-8B1C-FB34B66DA422}" presName="background2" presStyleLbl="node2" presStyleIdx="0" presStyleCnt="3"/>
      <dgm:spPr/>
    </dgm:pt>
    <dgm:pt modelId="{3AABF00C-9760-4D44-8B2E-994C157B0F7B}" type="pres">
      <dgm:prSet presAssocID="{66C8D5E8-F4C7-4779-8B1C-FB34B66DA422}" presName="text2" presStyleLbl="fgAcc2" presStyleIdx="0" presStyleCnt="3">
        <dgm:presLayoutVars>
          <dgm:chPref val="3"/>
        </dgm:presLayoutVars>
      </dgm:prSet>
      <dgm:spPr/>
    </dgm:pt>
    <dgm:pt modelId="{7B623699-9C9F-564D-96A6-8B0F43B9F784}" type="pres">
      <dgm:prSet presAssocID="{66C8D5E8-F4C7-4779-8B1C-FB34B66DA422}" presName="hierChild3" presStyleCnt="0"/>
      <dgm:spPr/>
    </dgm:pt>
    <dgm:pt modelId="{473258B3-6675-3344-9DCF-FFFB8603D3F5}" type="pres">
      <dgm:prSet presAssocID="{E080735E-CF95-4BF3-974D-EAD53C562900}" presName="hierRoot1" presStyleCnt="0"/>
      <dgm:spPr/>
    </dgm:pt>
    <dgm:pt modelId="{5C6689AE-B418-3644-B70A-DCC736FD8456}" type="pres">
      <dgm:prSet presAssocID="{E080735E-CF95-4BF3-974D-EAD53C562900}" presName="composite" presStyleCnt="0"/>
      <dgm:spPr/>
    </dgm:pt>
    <dgm:pt modelId="{0AA3DDCA-CF23-B246-8BB2-5E4266A71208}" type="pres">
      <dgm:prSet presAssocID="{E080735E-CF95-4BF3-974D-EAD53C562900}" presName="background" presStyleLbl="node0" presStyleIdx="1" presStyleCnt="3"/>
      <dgm:spPr/>
    </dgm:pt>
    <dgm:pt modelId="{DBDA0007-0AAF-0542-8D1A-978ADC2EB6EA}" type="pres">
      <dgm:prSet presAssocID="{E080735E-CF95-4BF3-974D-EAD53C562900}" presName="text" presStyleLbl="fgAcc0" presStyleIdx="1" presStyleCnt="3">
        <dgm:presLayoutVars>
          <dgm:chPref val="3"/>
        </dgm:presLayoutVars>
      </dgm:prSet>
      <dgm:spPr/>
    </dgm:pt>
    <dgm:pt modelId="{7DD79540-E05F-544D-9F46-F7926B6B746B}" type="pres">
      <dgm:prSet presAssocID="{E080735E-CF95-4BF3-974D-EAD53C562900}" presName="hierChild2" presStyleCnt="0"/>
      <dgm:spPr/>
    </dgm:pt>
    <dgm:pt modelId="{CE23E8E2-DE99-E54E-A7C5-98AB5D1677AD}" type="pres">
      <dgm:prSet presAssocID="{A3C23ED8-48CE-4048-95A1-9946D9DFB960}" presName="Name10" presStyleLbl="parChTrans1D2" presStyleIdx="1" presStyleCnt="3"/>
      <dgm:spPr/>
    </dgm:pt>
    <dgm:pt modelId="{99FBE233-5422-B941-8D94-0A824A79688B}" type="pres">
      <dgm:prSet presAssocID="{7143184D-5BF0-4124-A552-01542372F09A}" presName="hierRoot2" presStyleCnt="0"/>
      <dgm:spPr/>
    </dgm:pt>
    <dgm:pt modelId="{E188A6CD-CBC7-9D41-86B5-3837764A5D61}" type="pres">
      <dgm:prSet presAssocID="{7143184D-5BF0-4124-A552-01542372F09A}" presName="composite2" presStyleCnt="0"/>
      <dgm:spPr/>
    </dgm:pt>
    <dgm:pt modelId="{52D29CD2-0FE5-2C40-94C9-DD457835C243}" type="pres">
      <dgm:prSet presAssocID="{7143184D-5BF0-4124-A552-01542372F09A}" presName="background2" presStyleLbl="node2" presStyleIdx="1" presStyleCnt="3"/>
      <dgm:spPr/>
    </dgm:pt>
    <dgm:pt modelId="{00488428-1F81-9944-BEF6-951E77DBD17E}" type="pres">
      <dgm:prSet presAssocID="{7143184D-5BF0-4124-A552-01542372F09A}" presName="text2" presStyleLbl="fgAcc2" presStyleIdx="1" presStyleCnt="3">
        <dgm:presLayoutVars>
          <dgm:chPref val="3"/>
        </dgm:presLayoutVars>
      </dgm:prSet>
      <dgm:spPr/>
    </dgm:pt>
    <dgm:pt modelId="{B0959E28-4089-A84A-B295-70B8FB92CD9E}" type="pres">
      <dgm:prSet presAssocID="{7143184D-5BF0-4124-A552-01542372F09A}" presName="hierChild3" presStyleCnt="0"/>
      <dgm:spPr/>
    </dgm:pt>
    <dgm:pt modelId="{8A1D6921-96A4-0841-A87C-E719ABD1E9C5}" type="pres">
      <dgm:prSet presAssocID="{0F71B41D-D751-4956-8D6B-F7490B1CB34E}" presName="hierRoot1" presStyleCnt="0"/>
      <dgm:spPr/>
    </dgm:pt>
    <dgm:pt modelId="{6CB8465B-9189-894E-8CEA-B6F5EC95CE8D}" type="pres">
      <dgm:prSet presAssocID="{0F71B41D-D751-4956-8D6B-F7490B1CB34E}" presName="composite" presStyleCnt="0"/>
      <dgm:spPr/>
    </dgm:pt>
    <dgm:pt modelId="{F6017886-949B-0046-B512-B643BB1FA075}" type="pres">
      <dgm:prSet presAssocID="{0F71B41D-D751-4956-8D6B-F7490B1CB34E}" presName="background" presStyleLbl="node0" presStyleIdx="2" presStyleCnt="3"/>
      <dgm:spPr/>
    </dgm:pt>
    <dgm:pt modelId="{CC05265F-BED8-C34F-9665-B90376CD1245}" type="pres">
      <dgm:prSet presAssocID="{0F71B41D-D751-4956-8D6B-F7490B1CB34E}" presName="text" presStyleLbl="fgAcc0" presStyleIdx="2" presStyleCnt="3">
        <dgm:presLayoutVars>
          <dgm:chPref val="3"/>
        </dgm:presLayoutVars>
      </dgm:prSet>
      <dgm:spPr/>
    </dgm:pt>
    <dgm:pt modelId="{0A3E58E1-221F-FC4D-9CFB-55A8C8B8774F}" type="pres">
      <dgm:prSet presAssocID="{0F71B41D-D751-4956-8D6B-F7490B1CB34E}" presName="hierChild2" presStyleCnt="0"/>
      <dgm:spPr/>
    </dgm:pt>
    <dgm:pt modelId="{85FC40E4-8CF4-CC4B-B7D3-1BFD20A0C1A2}" type="pres">
      <dgm:prSet presAssocID="{8FD9C5B1-9248-4549-B5B3-17B5593A67C6}" presName="Name10" presStyleLbl="parChTrans1D2" presStyleIdx="2" presStyleCnt="3"/>
      <dgm:spPr/>
    </dgm:pt>
    <dgm:pt modelId="{5DCB1399-57B4-5649-B131-FE51D0DACF58}" type="pres">
      <dgm:prSet presAssocID="{99EF8DA5-6204-4096-9D44-DF5B6460B87E}" presName="hierRoot2" presStyleCnt="0"/>
      <dgm:spPr/>
    </dgm:pt>
    <dgm:pt modelId="{D40F89BC-60DD-6140-894A-0129D3E3D4CA}" type="pres">
      <dgm:prSet presAssocID="{99EF8DA5-6204-4096-9D44-DF5B6460B87E}" presName="composite2" presStyleCnt="0"/>
      <dgm:spPr/>
    </dgm:pt>
    <dgm:pt modelId="{BBD8868B-C3E3-3A49-A92E-63624BC1164E}" type="pres">
      <dgm:prSet presAssocID="{99EF8DA5-6204-4096-9D44-DF5B6460B87E}" presName="background2" presStyleLbl="node2" presStyleIdx="2" presStyleCnt="3"/>
      <dgm:spPr/>
    </dgm:pt>
    <dgm:pt modelId="{67515508-E207-704F-A572-A53A695EB005}" type="pres">
      <dgm:prSet presAssocID="{99EF8DA5-6204-4096-9D44-DF5B6460B87E}" presName="text2" presStyleLbl="fgAcc2" presStyleIdx="2" presStyleCnt="3">
        <dgm:presLayoutVars>
          <dgm:chPref val="3"/>
        </dgm:presLayoutVars>
      </dgm:prSet>
      <dgm:spPr/>
    </dgm:pt>
    <dgm:pt modelId="{0B03E642-A660-9B41-9490-13585B63A7D2}" type="pres">
      <dgm:prSet presAssocID="{99EF8DA5-6204-4096-9D44-DF5B6460B87E}" presName="hierChild3" presStyleCnt="0"/>
      <dgm:spPr/>
    </dgm:pt>
  </dgm:ptLst>
  <dgm:cxnLst>
    <dgm:cxn modelId="{0CC22A19-780C-034F-9473-51A65BA2F1ED}" type="presOf" srcId="{E080735E-CF95-4BF3-974D-EAD53C562900}" destId="{DBDA0007-0AAF-0542-8D1A-978ADC2EB6EA}" srcOrd="0" destOrd="0" presId="urn:microsoft.com/office/officeart/2005/8/layout/hierarchy1"/>
    <dgm:cxn modelId="{A1742A6D-EEAD-E046-BB6C-C6100D6097E0}" type="presOf" srcId="{7143184D-5BF0-4124-A552-01542372F09A}" destId="{00488428-1F81-9944-BEF6-951E77DBD17E}" srcOrd="0" destOrd="0" presId="urn:microsoft.com/office/officeart/2005/8/layout/hierarchy1"/>
    <dgm:cxn modelId="{B892787B-C05B-D241-B449-05CD9F95F4D5}" type="presOf" srcId="{99EF8DA5-6204-4096-9D44-DF5B6460B87E}" destId="{67515508-E207-704F-A572-A53A695EB005}" srcOrd="0" destOrd="0" presId="urn:microsoft.com/office/officeart/2005/8/layout/hierarchy1"/>
    <dgm:cxn modelId="{8594E78B-3503-4579-9A35-ED93997D8DC4}" srcId="{887CAC4C-83D0-45D6-A14C-C96B44E76E93}" destId="{66C8D5E8-F4C7-4779-8B1C-FB34B66DA422}" srcOrd="0" destOrd="0" parTransId="{4003FEE2-3DB5-414F-B26D-9549E081437D}" sibTransId="{D15E20CF-7C82-4AF7-99A4-CADED55F5444}"/>
    <dgm:cxn modelId="{CDBB6493-7C94-174D-96A7-F0601B41E40C}" type="presOf" srcId="{0F71B41D-D751-4956-8D6B-F7490B1CB34E}" destId="{CC05265F-BED8-C34F-9665-B90376CD1245}" srcOrd="0" destOrd="0" presId="urn:microsoft.com/office/officeart/2005/8/layout/hierarchy1"/>
    <dgm:cxn modelId="{D435E098-44ED-6848-B6E8-0D55A35E14E8}" type="presOf" srcId="{A3C23ED8-48CE-4048-95A1-9946D9DFB960}" destId="{CE23E8E2-DE99-E54E-A7C5-98AB5D1677AD}" srcOrd="0" destOrd="0" presId="urn:microsoft.com/office/officeart/2005/8/layout/hierarchy1"/>
    <dgm:cxn modelId="{3BF3AC99-3672-4413-8A1E-99670712234C}" srcId="{8AFB09A6-900A-43EC-8C73-FBCFDDC4F23C}" destId="{887CAC4C-83D0-45D6-A14C-C96B44E76E93}" srcOrd="0" destOrd="0" parTransId="{DAACFD02-C102-4EA0-BD67-837CDF9FB2E8}" sibTransId="{5240661E-8DCE-4C1C-A5AC-F718DE70F175}"/>
    <dgm:cxn modelId="{8CC1B899-493E-AB47-A390-DB95D1FD114E}" type="presOf" srcId="{8FD9C5B1-9248-4549-B5B3-17B5593A67C6}" destId="{85FC40E4-8CF4-CC4B-B7D3-1BFD20A0C1A2}" srcOrd="0" destOrd="0" presId="urn:microsoft.com/office/officeart/2005/8/layout/hierarchy1"/>
    <dgm:cxn modelId="{51DFDB9A-2CD9-4454-8DA3-D6174F00F43B}" srcId="{8AFB09A6-900A-43EC-8C73-FBCFDDC4F23C}" destId="{E080735E-CF95-4BF3-974D-EAD53C562900}" srcOrd="1" destOrd="0" parTransId="{6B8C3FA8-510C-42B4-92CD-68AA2BA8146C}" sibTransId="{456C7B14-35B7-4B62-BD45-904B1AFC772A}"/>
    <dgm:cxn modelId="{1CE410AA-4085-A442-97A6-7F8E4CFD1FE5}" type="presOf" srcId="{887CAC4C-83D0-45D6-A14C-C96B44E76E93}" destId="{7374CC6E-3B7A-374A-BD5D-CC0E04AF9874}" srcOrd="0" destOrd="0" presId="urn:microsoft.com/office/officeart/2005/8/layout/hierarchy1"/>
    <dgm:cxn modelId="{56366CB1-4E5C-D149-BC3D-375BAF07AD68}" type="presOf" srcId="{4003FEE2-3DB5-414F-B26D-9549E081437D}" destId="{6C94E693-7DFC-5047-8F5E-C6356EE73F32}" srcOrd="0" destOrd="0" presId="urn:microsoft.com/office/officeart/2005/8/layout/hierarchy1"/>
    <dgm:cxn modelId="{A6288CC8-5819-4B38-BCCE-DFA671921E97}" srcId="{8AFB09A6-900A-43EC-8C73-FBCFDDC4F23C}" destId="{0F71B41D-D751-4956-8D6B-F7490B1CB34E}" srcOrd="2" destOrd="0" parTransId="{80E976D2-5749-4E73-85B1-5D445E9AEE87}" sibTransId="{BF7E8E00-8180-4698-BDCF-63F2771ADFA5}"/>
    <dgm:cxn modelId="{AC4342CA-2EE8-A449-9335-DFBB01C14393}" type="presOf" srcId="{66C8D5E8-F4C7-4779-8B1C-FB34B66DA422}" destId="{3AABF00C-9760-4D44-8B2E-994C157B0F7B}" srcOrd="0" destOrd="0" presId="urn:microsoft.com/office/officeart/2005/8/layout/hierarchy1"/>
    <dgm:cxn modelId="{18C61CCF-EAB1-48FB-944E-34E753D99FED}" srcId="{0F71B41D-D751-4956-8D6B-F7490B1CB34E}" destId="{99EF8DA5-6204-4096-9D44-DF5B6460B87E}" srcOrd="0" destOrd="0" parTransId="{8FD9C5B1-9248-4549-B5B3-17B5593A67C6}" sibTransId="{A0E77BE0-5D0D-47D6-88C1-6D89F70D18A7}"/>
    <dgm:cxn modelId="{AF6234D7-E79C-42D8-A613-473D08E08AEC}" srcId="{E080735E-CF95-4BF3-974D-EAD53C562900}" destId="{7143184D-5BF0-4124-A552-01542372F09A}" srcOrd="0" destOrd="0" parTransId="{A3C23ED8-48CE-4048-95A1-9946D9DFB960}" sibTransId="{D3FB9E33-93A1-46D2-996F-B6E848093DB3}"/>
    <dgm:cxn modelId="{36DBD5DD-32C4-994C-B0EC-FBD17C7E5686}" type="presOf" srcId="{8AFB09A6-900A-43EC-8C73-FBCFDDC4F23C}" destId="{F8174232-763A-BD40-BCC1-22FA70BB543F}" srcOrd="0" destOrd="0" presId="urn:microsoft.com/office/officeart/2005/8/layout/hierarchy1"/>
    <dgm:cxn modelId="{FAF16405-42F5-B444-925C-B03156D56510}" type="presParOf" srcId="{F8174232-763A-BD40-BCC1-22FA70BB543F}" destId="{6FC7995C-2B6F-4E42-B43E-1D3FEF129148}" srcOrd="0" destOrd="0" presId="urn:microsoft.com/office/officeart/2005/8/layout/hierarchy1"/>
    <dgm:cxn modelId="{055EAE5E-E04E-104F-9836-75965B94BB38}" type="presParOf" srcId="{6FC7995C-2B6F-4E42-B43E-1D3FEF129148}" destId="{4CCDCBC6-30AF-6C49-97EE-1BAEB04BA645}" srcOrd="0" destOrd="0" presId="urn:microsoft.com/office/officeart/2005/8/layout/hierarchy1"/>
    <dgm:cxn modelId="{231D5507-C99D-DB4D-812D-439846D2CEB2}" type="presParOf" srcId="{4CCDCBC6-30AF-6C49-97EE-1BAEB04BA645}" destId="{FD568D94-3E71-B24A-AE9C-DCEC4DA90C07}" srcOrd="0" destOrd="0" presId="urn:microsoft.com/office/officeart/2005/8/layout/hierarchy1"/>
    <dgm:cxn modelId="{A8982852-40D2-C74C-A57A-FCD9DBF126A3}" type="presParOf" srcId="{4CCDCBC6-30AF-6C49-97EE-1BAEB04BA645}" destId="{7374CC6E-3B7A-374A-BD5D-CC0E04AF9874}" srcOrd="1" destOrd="0" presId="urn:microsoft.com/office/officeart/2005/8/layout/hierarchy1"/>
    <dgm:cxn modelId="{A27011D8-08A2-C840-8E93-89E7A74EEA01}" type="presParOf" srcId="{6FC7995C-2B6F-4E42-B43E-1D3FEF129148}" destId="{8C6601A5-9327-664F-8C91-AB2B29870EA7}" srcOrd="1" destOrd="0" presId="urn:microsoft.com/office/officeart/2005/8/layout/hierarchy1"/>
    <dgm:cxn modelId="{D02CA659-316C-E247-B6BF-8CA33B4B94D3}" type="presParOf" srcId="{8C6601A5-9327-664F-8C91-AB2B29870EA7}" destId="{6C94E693-7DFC-5047-8F5E-C6356EE73F32}" srcOrd="0" destOrd="0" presId="urn:microsoft.com/office/officeart/2005/8/layout/hierarchy1"/>
    <dgm:cxn modelId="{03D446EA-FE98-284A-A8A5-C6739D7388D0}" type="presParOf" srcId="{8C6601A5-9327-664F-8C91-AB2B29870EA7}" destId="{0601FF0F-56A9-D347-BBB4-A92DC14216C9}" srcOrd="1" destOrd="0" presId="urn:microsoft.com/office/officeart/2005/8/layout/hierarchy1"/>
    <dgm:cxn modelId="{E7425B51-5F8B-344B-9323-31E573A53725}" type="presParOf" srcId="{0601FF0F-56A9-D347-BBB4-A92DC14216C9}" destId="{B83DD8C6-F13D-654F-875A-126266CCBD89}" srcOrd="0" destOrd="0" presId="urn:microsoft.com/office/officeart/2005/8/layout/hierarchy1"/>
    <dgm:cxn modelId="{B8289EAB-410F-C74F-9479-A4CC2ECB7A82}" type="presParOf" srcId="{B83DD8C6-F13D-654F-875A-126266CCBD89}" destId="{2991932D-1B5A-7A4D-B755-629B12B07AB2}" srcOrd="0" destOrd="0" presId="urn:microsoft.com/office/officeart/2005/8/layout/hierarchy1"/>
    <dgm:cxn modelId="{3D259FE0-C185-4242-8239-67AB747E1FA1}" type="presParOf" srcId="{B83DD8C6-F13D-654F-875A-126266CCBD89}" destId="{3AABF00C-9760-4D44-8B2E-994C157B0F7B}" srcOrd="1" destOrd="0" presId="urn:microsoft.com/office/officeart/2005/8/layout/hierarchy1"/>
    <dgm:cxn modelId="{4A2EDD32-83FD-A946-A9F8-5DBA1CF0FD7C}" type="presParOf" srcId="{0601FF0F-56A9-D347-BBB4-A92DC14216C9}" destId="{7B623699-9C9F-564D-96A6-8B0F43B9F784}" srcOrd="1" destOrd="0" presId="urn:microsoft.com/office/officeart/2005/8/layout/hierarchy1"/>
    <dgm:cxn modelId="{F6803770-BC8D-6D49-A4EF-BC42DF77B261}" type="presParOf" srcId="{F8174232-763A-BD40-BCC1-22FA70BB543F}" destId="{473258B3-6675-3344-9DCF-FFFB8603D3F5}" srcOrd="1" destOrd="0" presId="urn:microsoft.com/office/officeart/2005/8/layout/hierarchy1"/>
    <dgm:cxn modelId="{2761D347-2E81-164D-A33E-0877D77F395E}" type="presParOf" srcId="{473258B3-6675-3344-9DCF-FFFB8603D3F5}" destId="{5C6689AE-B418-3644-B70A-DCC736FD8456}" srcOrd="0" destOrd="0" presId="urn:microsoft.com/office/officeart/2005/8/layout/hierarchy1"/>
    <dgm:cxn modelId="{6B4CE11B-DA51-464B-BE7A-6B053C145895}" type="presParOf" srcId="{5C6689AE-B418-3644-B70A-DCC736FD8456}" destId="{0AA3DDCA-CF23-B246-8BB2-5E4266A71208}" srcOrd="0" destOrd="0" presId="urn:microsoft.com/office/officeart/2005/8/layout/hierarchy1"/>
    <dgm:cxn modelId="{4DA401A1-5C50-8340-8137-FA30ED97D6EB}" type="presParOf" srcId="{5C6689AE-B418-3644-B70A-DCC736FD8456}" destId="{DBDA0007-0AAF-0542-8D1A-978ADC2EB6EA}" srcOrd="1" destOrd="0" presId="urn:microsoft.com/office/officeart/2005/8/layout/hierarchy1"/>
    <dgm:cxn modelId="{DBB09514-9E5D-8444-9878-153CDAED6F62}" type="presParOf" srcId="{473258B3-6675-3344-9DCF-FFFB8603D3F5}" destId="{7DD79540-E05F-544D-9F46-F7926B6B746B}" srcOrd="1" destOrd="0" presId="urn:microsoft.com/office/officeart/2005/8/layout/hierarchy1"/>
    <dgm:cxn modelId="{2A090900-56D5-F340-9B04-07A4E2A0A469}" type="presParOf" srcId="{7DD79540-E05F-544D-9F46-F7926B6B746B}" destId="{CE23E8E2-DE99-E54E-A7C5-98AB5D1677AD}" srcOrd="0" destOrd="0" presId="urn:microsoft.com/office/officeart/2005/8/layout/hierarchy1"/>
    <dgm:cxn modelId="{02326CCF-E059-FF4A-8CAE-D01D2A137090}" type="presParOf" srcId="{7DD79540-E05F-544D-9F46-F7926B6B746B}" destId="{99FBE233-5422-B941-8D94-0A824A79688B}" srcOrd="1" destOrd="0" presId="urn:microsoft.com/office/officeart/2005/8/layout/hierarchy1"/>
    <dgm:cxn modelId="{7973898B-7F85-094A-A227-6BAE89D579EC}" type="presParOf" srcId="{99FBE233-5422-B941-8D94-0A824A79688B}" destId="{E188A6CD-CBC7-9D41-86B5-3837764A5D61}" srcOrd="0" destOrd="0" presId="urn:microsoft.com/office/officeart/2005/8/layout/hierarchy1"/>
    <dgm:cxn modelId="{957D338C-53E6-EC44-96CF-48F484B57BAF}" type="presParOf" srcId="{E188A6CD-CBC7-9D41-86B5-3837764A5D61}" destId="{52D29CD2-0FE5-2C40-94C9-DD457835C243}" srcOrd="0" destOrd="0" presId="urn:microsoft.com/office/officeart/2005/8/layout/hierarchy1"/>
    <dgm:cxn modelId="{EB6165A7-E547-B342-B5C7-1F2C943E8919}" type="presParOf" srcId="{E188A6CD-CBC7-9D41-86B5-3837764A5D61}" destId="{00488428-1F81-9944-BEF6-951E77DBD17E}" srcOrd="1" destOrd="0" presId="urn:microsoft.com/office/officeart/2005/8/layout/hierarchy1"/>
    <dgm:cxn modelId="{9BB9E978-92DF-1943-ADCB-47B0A42F7ED3}" type="presParOf" srcId="{99FBE233-5422-B941-8D94-0A824A79688B}" destId="{B0959E28-4089-A84A-B295-70B8FB92CD9E}" srcOrd="1" destOrd="0" presId="urn:microsoft.com/office/officeart/2005/8/layout/hierarchy1"/>
    <dgm:cxn modelId="{DB62F2A8-AB82-2542-BDE5-AE3598096484}" type="presParOf" srcId="{F8174232-763A-BD40-BCC1-22FA70BB543F}" destId="{8A1D6921-96A4-0841-A87C-E719ABD1E9C5}" srcOrd="2" destOrd="0" presId="urn:microsoft.com/office/officeart/2005/8/layout/hierarchy1"/>
    <dgm:cxn modelId="{5640C559-BD4A-974B-9A19-C4EF06F168D5}" type="presParOf" srcId="{8A1D6921-96A4-0841-A87C-E719ABD1E9C5}" destId="{6CB8465B-9189-894E-8CEA-B6F5EC95CE8D}" srcOrd="0" destOrd="0" presId="urn:microsoft.com/office/officeart/2005/8/layout/hierarchy1"/>
    <dgm:cxn modelId="{255DCAFE-98FD-E04E-A561-29DF8AC76362}" type="presParOf" srcId="{6CB8465B-9189-894E-8CEA-B6F5EC95CE8D}" destId="{F6017886-949B-0046-B512-B643BB1FA075}" srcOrd="0" destOrd="0" presId="urn:microsoft.com/office/officeart/2005/8/layout/hierarchy1"/>
    <dgm:cxn modelId="{58F50221-7F01-554E-A636-E5DE72052153}" type="presParOf" srcId="{6CB8465B-9189-894E-8CEA-B6F5EC95CE8D}" destId="{CC05265F-BED8-C34F-9665-B90376CD1245}" srcOrd="1" destOrd="0" presId="urn:microsoft.com/office/officeart/2005/8/layout/hierarchy1"/>
    <dgm:cxn modelId="{350C3852-86A6-B54E-A388-E26E26FB8146}" type="presParOf" srcId="{8A1D6921-96A4-0841-A87C-E719ABD1E9C5}" destId="{0A3E58E1-221F-FC4D-9CFB-55A8C8B8774F}" srcOrd="1" destOrd="0" presId="urn:microsoft.com/office/officeart/2005/8/layout/hierarchy1"/>
    <dgm:cxn modelId="{0312D28C-CC43-0944-93F0-057F535B4A17}" type="presParOf" srcId="{0A3E58E1-221F-FC4D-9CFB-55A8C8B8774F}" destId="{85FC40E4-8CF4-CC4B-B7D3-1BFD20A0C1A2}" srcOrd="0" destOrd="0" presId="urn:microsoft.com/office/officeart/2005/8/layout/hierarchy1"/>
    <dgm:cxn modelId="{8D85B4A1-0CC3-A347-8E75-13B2546DE837}" type="presParOf" srcId="{0A3E58E1-221F-FC4D-9CFB-55A8C8B8774F}" destId="{5DCB1399-57B4-5649-B131-FE51D0DACF58}" srcOrd="1" destOrd="0" presId="urn:microsoft.com/office/officeart/2005/8/layout/hierarchy1"/>
    <dgm:cxn modelId="{F7E035CD-0117-F649-8336-B10F6781ADD9}" type="presParOf" srcId="{5DCB1399-57B4-5649-B131-FE51D0DACF58}" destId="{D40F89BC-60DD-6140-894A-0129D3E3D4CA}" srcOrd="0" destOrd="0" presId="urn:microsoft.com/office/officeart/2005/8/layout/hierarchy1"/>
    <dgm:cxn modelId="{B6A8FF2C-83A8-5546-8541-C6B279066D70}" type="presParOf" srcId="{D40F89BC-60DD-6140-894A-0129D3E3D4CA}" destId="{BBD8868B-C3E3-3A49-A92E-63624BC1164E}" srcOrd="0" destOrd="0" presId="urn:microsoft.com/office/officeart/2005/8/layout/hierarchy1"/>
    <dgm:cxn modelId="{5A186C7D-2F41-894A-BC8A-84EB648760F8}" type="presParOf" srcId="{D40F89BC-60DD-6140-894A-0129D3E3D4CA}" destId="{67515508-E207-704F-A572-A53A695EB005}" srcOrd="1" destOrd="0" presId="urn:microsoft.com/office/officeart/2005/8/layout/hierarchy1"/>
    <dgm:cxn modelId="{6B03F211-1CBF-9D4F-B4C8-4D7B2E16DAA9}" type="presParOf" srcId="{5DCB1399-57B4-5649-B131-FE51D0DACF58}" destId="{0B03E642-A660-9B41-9490-13585B63A7D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F36E606-F456-4005-A679-A6D2A34D4D9F}" type="doc">
      <dgm:prSet loTypeId="urn:microsoft.com/office/officeart/2018/2/layout/IconCircle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2FD9099-3ABE-405E-84B3-02277DAEF4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Kafka Streams is a client library for building applications and microservices where the input and output data are stored in Kafka clusters.</a:t>
          </a:r>
          <a:endParaRPr lang="en-US" dirty="0"/>
        </a:p>
      </dgm:t>
    </dgm:pt>
    <dgm:pt modelId="{18885DF0-4066-4B8B-BF51-8EC60BF023A1}" type="parTrans" cxnId="{AB335602-B294-4193-8284-496013E20158}">
      <dgm:prSet/>
      <dgm:spPr/>
      <dgm:t>
        <a:bodyPr/>
        <a:lstStyle/>
        <a:p>
          <a:endParaRPr lang="en-US"/>
        </a:p>
      </dgm:t>
    </dgm:pt>
    <dgm:pt modelId="{5E92050A-DD43-4764-93D4-563835BBA24B}" type="sibTrans" cxnId="{AB335602-B294-4193-8284-496013E2015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01A4F92-ADF9-4E2E-B93F-694082AD45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It combines the simplicity of writing and deploying standard Java and Scala applications on the client-side with the benefits of Kafka's server-side cluster technology.</a:t>
          </a:r>
          <a:endParaRPr lang="en-US"/>
        </a:p>
      </dgm:t>
    </dgm:pt>
    <dgm:pt modelId="{5A41FFD9-A73F-4ACB-84CF-1651EE986E2F}" type="parTrans" cxnId="{BAFE8873-E32E-4EB7-92FA-27E89F44E45B}">
      <dgm:prSet/>
      <dgm:spPr/>
      <dgm:t>
        <a:bodyPr/>
        <a:lstStyle/>
        <a:p>
          <a:endParaRPr lang="en-US"/>
        </a:p>
      </dgm:t>
    </dgm:pt>
    <dgm:pt modelId="{BD7D3C6C-5CDC-40E8-99A2-28347E1E4710}" type="sibTrans" cxnId="{BAFE8873-E32E-4EB7-92FA-27E89F44E45B}">
      <dgm:prSet/>
      <dgm:spPr/>
      <dgm:t>
        <a:bodyPr/>
        <a:lstStyle/>
        <a:p>
          <a:endParaRPr lang="en-US"/>
        </a:p>
      </dgm:t>
    </dgm:pt>
    <dgm:pt modelId="{5C912FC9-D74A-438B-9D43-A17974E24038}" type="pres">
      <dgm:prSet presAssocID="{0F36E606-F456-4005-A679-A6D2A34D4D9F}" presName="root" presStyleCnt="0">
        <dgm:presLayoutVars>
          <dgm:dir/>
          <dgm:resizeHandles val="exact"/>
        </dgm:presLayoutVars>
      </dgm:prSet>
      <dgm:spPr/>
    </dgm:pt>
    <dgm:pt modelId="{F7FC25A9-94B6-4CA3-B38F-21A37A8A7727}" type="pres">
      <dgm:prSet presAssocID="{0F36E606-F456-4005-A679-A6D2A34D4D9F}" presName="container" presStyleCnt="0">
        <dgm:presLayoutVars>
          <dgm:dir/>
          <dgm:resizeHandles val="exact"/>
        </dgm:presLayoutVars>
      </dgm:prSet>
      <dgm:spPr/>
    </dgm:pt>
    <dgm:pt modelId="{C7DB32EA-801D-4D8C-B53B-97C2B2713756}" type="pres">
      <dgm:prSet presAssocID="{42FD9099-3ABE-405E-84B3-02277DAEF4B7}" presName="compNode" presStyleCnt="0"/>
      <dgm:spPr/>
    </dgm:pt>
    <dgm:pt modelId="{41E5D8D3-D805-436C-B269-1319797AEB86}" type="pres">
      <dgm:prSet presAssocID="{42FD9099-3ABE-405E-84B3-02277DAEF4B7}" presName="iconBgRect" presStyleLbl="bgShp" presStyleIdx="0" presStyleCnt="2"/>
      <dgm:spPr/>
    </dgm:pt>
    <dgm:pt modelId="{973AD931-18C7-48F3-B737-779798B06EE3}" type="pres">
      <dgm:prSet presAssocID="{42FD9099-3ABE-405E-84B3-02277DAEF4B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9A4938E-F7EF-4E08-8F6B-85469634F2CA}" type="pres">
      <dgm:prSet presAssocID="{42FD9099-3ABE-405E-84B3-02277DAEF4B7}" presName="spaceRect" presStyleCnt="0"/>
      <dgm:spPr/>
    </dgm:pt>
    <dgm:pt modelId="{14AE597E-2841-4FA9-B56B-EED587100302}" type="pres">
      <dgm:prSet presAssocID="{42FD9099-3ABE-405E-84B3-02277DAEF4B7}" presName="textRect" presStyleLbl="revTx" presStyleIdx="0" presStyleCnt="2">
        <dgm:presLayoutVars>
          <dgm:chMax val="1"/>
          <dgm:chPref val="1"/>
        </dgm:presLayoutVars>
      </dgm:prSet>
      <dgm:spPr/>
    </dgm:pt>
    <dgm:pt modelId="{CE63DBA4-CF03-4843-9FFC-F57610B2D21C}" type="pres">
      <dgm:prSet presAssocID="{5E92050A-DD43-4764-93D4-563835BBA24B}" presName="sibTrans" presStyleLbl="sibTrans2D1" presStyleIdx="0" presStyleCnt="0"/>
      <dgm:spPr/>
    </dgm:pt>
    <dgm:pt modelId="{757F321B-0B93-40FB-A785-C4087864A08B}" type="pres">
      <dgm:prSet presAssocID="{101A4F92-ADF9-4E2E-B93F-694082AD4529}" presName="compNode" presStyleCnt="0"/>
      <dgm:spPr/>
    </dgm:pt>
    <dgm:pt modelId="{3E207A25-A350-401F-8A1E-FED3DE368DBF}" type="pres">
      <dgm:prSet presAssocID="{101A4F92-ADF9-4E2E-B93F-694082AD4529}" presName="iconBgRect" presStyleLbl="bgShp" presStyleIdx="1" presStyleCnt="2"/>
      <dgm:spPr/>
    </dgm:pt>
    <dgm:pt modelId="{F01A3D02-3E98-4A5C-9F8F-7DDFE6C4FD70}" type="pres">
      <dgm:prSet presAssocID="{101A4F92-ADF9-4E2E-B93F-694082AD452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AA169DA-09BD-491D-9529-AA411C30A48F}" type="pres">
      <dgm:prSet presAssocID="{101A4F92-ADF9-4E2E-B93F-694082AD4529}" presName="spaceRect" presStyleCnt="0"/>
      <dgm:spPr/>
    </dgm:pt>
    <dgm:pt modelId="{0BCBE053-DB18-4706-A224-F5D36DD62168}" type="pres">
      <dgm:prSet presAssocID="{101A4F92-ADF9-4E2E-B93F-694082AD452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B335602-B294-4193-8284-496013E20158}" srcId="{0F36E606-F456-4005-A679-A6D2A34D4D9F}" destId="{42FD9099-3ABE-405E-84B3-02277DAEF4B7}" srcOrd="0" destOrd="0" parTransId="{18885DF0-4066-4B8B-BF51-8EC60BF023A1}" sibTransId="{5E92050A-DD43-4764-93D4-563835BBA24B}"/>
    <dgm:cxn modelId="{AD0F600A-C8B7-1C4E-BA2A-75EE6202114A}" type="presOf" srcId="{42FD9099-3ABE-405E-84B3-02277DAEF4B7}" destId="{14AE597E-2841-4FA9-B56B-EED587100302}" srcOrd="0" destOrd="0" presId="urn:microsoft.com/office/officeart/2018/2/layout/IconCircleList"/>
    <dgm:cxn modelId="{A3132C31-3E3B-9047-B435-5BC5BCBE54DF}" type="presOf" srcId="{5E92050A-DD43-4764-93D4-563835BBA24B}" destId="{CE63DBA4-CF03-4843-9FFC-F57610B2D21C}" srcOrd="0" destOrd="0" presId="urn:microsoft.com/office/officeart/2018/2/layout/IconCircleList"/>
    <dgm:cxn modelId="{BAFE8873-E32E-4EB7-92FA-27E89F44E45B}" srcId="{0F36E606-F456-4005-A679-A6D2A34D4D9F}" destId="{101A4F92-ADF9-4E2E-B93F-694082AD4529}" srcOrd="1" destOrd="0" parTransId="{5A41FFD9-A73F-4ACB-84CF-1651EE986E2F}" sibTransId="{BD7D3C6C-5CDC-40E8-99A2-28347E1E4710}"/>
    <dgm:cxn modelId="{27780087-E574-F844-8B5A-BCB0F226EE1D}" type="presOf" srcId="{101A4F92-ADF9-4E2E-B93F-694082AD4529}" destId="{0BCBE053-DB18-4706-A224-F5D36DD62168}" srcOrd="0" destOrd="0" presId="urn:microsoft.com/office/officeart/2018/2/layout/IconCircleList"/>
    <dgm:cxn modelId="{94484594-600E-D840-80B2-F540C28BD621}" type="presOf" srcId="{0F36E606-F456-4005-A679-A6D2A34D4D9F}" destId="{5C912FC9-D74A-438B-9D43-A17974E24038}" srcOrd="0" destOrd="0" presId="urn:microsoft.com/office/officeart/2018/2/layout/IconCircleList"/>
    <dgm:cxn modelId="{4CC1DE22-ACAA-BA4D-9CBC-1A748C795AE9}" type="presParOf" srcId="{5C912FC9-D74A-438B-9D43-A17974E24038}" destId="{F7FC25A9-94B6-4CA3-B38F-21A37A8A7727}" srcOrd="0" destOrd="0" presId="urn:microsoft.com/office/officeart/2018/2/layout/IconCircleList"/>
    <dgm:cxn modelId="{BB5BC54C-14C8-9B44-8C32-68A4B141691C}" type="presParOf" srcId="{F7FC25A9-94B6-4CA3-B38F-21A37A8A7727}" destId="{C7DB32EA-801D-4D8C-B53B-97C2B2713756}" srcOrd="0" destOrd="0" presId="urn:microsoft.com/office/officeart/2018/2/layout/IconCircleList"/>
    <dgm:cxn modelId="{E31CE8CA-583F-5443-8539-47E7EF2D56BB}" type="presParOf" srcId="{C7DB32EA-801D-4D8C-B53B-97C2B2713756}" destId="{41E5D8D3-D805-436C-B269-1319797AEB86}" srcOrd="0" destOrd="0" presId="urn:microsoft.com/office/officeart/2018/2/layout/IconCircleList"/>
    <dgm:cxn modelId="{6F259C3C-82B6-364D-AB85-6CE76DD06E38}" type="presParOf" srcId="{C7DB32EA-801D-4D8C-B53B-97C2B2713756}" destId="{973AD931-18C7-48F3-B737-779798B06EE3}" srcOrd="1" destOrd="0" presId="urn:microsoft.com/office/officeart/2018/2/layout/IconCircleList"/>
    <dgm:cxn modelId="{4A6268A7-D5C4-034E-AD0A-706234E2C3E1}" type="presParOf" srcId="{C7DB32EA-801D-4D8C-B53B-97C2B2713756}" destId="{C9A4938E-F7EF-4E08-8F6B-85469634F2CA}" srcOrd="2" destOrd="0" presId="urn:microsoft.com/office/officeart/2018/2/layout/IconCircleList"/>
    <dgm:cxn modelId="{88A6BDC3-8AA2-6342-ACF4-CE3B487063D3}" type="presParOf" srcId="{C7DB32EA-801D-4D8C-B53B-97C2B2713756}" destId="{14AE597E-2841-4FA9-B56B-EED587100302}" srcOrd="3" destOrd="0" presId="urn:microsoft.com/office/officeart/2018/2/layout/IconCircleList"/>
    <dgm:cxn modelId="{3F4D9E91-3E2F-7F40-B0A7-98305130DEF4}" type="presParOf" srcId="{F7FC25A9-94B6-4CA3-B38F-21A37A8A7727}" destId="{CE63DBA4-CF03-4843-9FFC-F57610B2D21C}" srcOrd="1" destOrd="0" presId="urn:microsoft.com/office/officeart/2018/2/layout/IconCircleList"/>
    <dgm:cxn modelId="{2B75BE41-3EED-564E-A231-C9F7F65547CD}" type="presParOf" srcId="{F7FC25A9-94B6-4CA3-B38F-21A37A8A7727}" destId="{757F321B-0B93-40FB-A785-C4087864A08B}" srcOrd="2" destOrd="0" presId="urn:microsoft.com/office/officeart/2018/2/layout/IconCircleList"/>
    <dgm:cxn modelId="{DC1D7E24-879C-FA44-847F-54ED22F1A5EE}" type="presParOf" srcId="{757F321B-0B93-40FB-A785-C4087864A08B}" destId="{3E207A25-A350-401F-8A1E-FED3DE368DBF}" srcOrd="0" destOrd="0" presId="urn:microsoft.com/office/officeart/2018/2/layout/IconCircleList"/>
    <dgm:cxn modelId="{3FF303AF-8D4B-5949-97A2-66584821A1BB}" type="presParOf" srcId="{757F321B-0B93-40FB-A785-C4087864A08B}" destId="{F01A3D02-3E98-4A5C-9F8F-7DDFE6C4FD70}" srcOrd="1" destOrd="0" presId="urn:microsoft.com/office/officeart/2018/2/layout/IconCircleList"/>
    <dgm:cxn modelId="{440BD0F4-23E3-3040-BC56-5FD88A885F99}" type="presParOf" srcId="{757F321B-0B93-40FB-A785-C4087864A08B}" destId="{EAA169DA-09BD-491D-9529-AA411C30A48F}" srcOrd="2" destOrd="0" presId="urn:microsoft.com/office/officeart/2018/2/layout/IconCircleList"/>
    <dgm:cxn modelId="{91DEA798-0417-ED4E-B741-39A1C812A870}" type="presParOf" srcId="{757F321B-0B93-40FB-A785-C4087864A08B}" destId="{0BCBE053-DB18-4706-A224-F5D36DD6216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8C8E399-B387-4EB6-9472-A8646E845F1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C289EB43-607D-4756-A552-5285C94E8B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Producers create new records with key-value pairs. Kafka producers automatically serialize the keys and values and send them to the Kafka broker.</a:t>
          </a:r>
          <a:endParaRPr lang="en-US" dirty="0"/>
        </a:p>
      </dgm:t>
    </dgm:pt>
    <dgm:pt modelId="{C6D1D37B-558C-4935-8161-7ECB303FD293}" type="parTrans" cxnId="{9E468E3A-4C6C-41AE-AD2D-BB1F8B553AC2}">
      <dgm:prSet/>
      <dgm:spPr/>
      <dgm:t>
        <a:bodyPr/>
        <a:lstStyle/>
        <a:p>
          <a:endParaRPr lang="en-US"/>
        </a:p>
      </dgm:t>
    </dgm:pt>
    <dgm:pt modelId="{9F6810A1-0D62-46BF-8156-8C7C2816F1BF}" type="sibTrans" cxnId="{9E468E3A-4C6C-41AE-AD2D-BB1F8B553AC2}">
      <dgm:prSet/>
      <dgm:spPr/>
      <dgm:t>
        <a:bodyPr/>
        <a:lstStyle/>
        <a:p>
          <a:endParaRPr lang="en-US"/>
        </a:p>
      </dgm:t>
    </dgm:pt>
    <dgm:pt modelId="{6005A948-90AD-4ECD-AD22-A58892C6DB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Consumers use a KafkaConsumer to subscribe to Kafka topics and receive messages from these topics. They deserialize the received bytes into the appropriate data type.</a:t>
          </a:r>
          <a:endParaRPr lang="en-US"/>
        </a:p>
      </dgm:t>
    </dgm:pt>
    <dgm:pt modelId="{7E486D1C-0F62-478B-B8A7-C2A2E3B97576}" type="parTrans" cxnId="{0ADD1F70-DD4F-4B47-82A0-230DAB639A52}">
      <dgm:prSet/>
      <dgm:spPr/>
      <dgm:t>
        <a:bodyPr/>
        <a:lstStyle/>
        <a:p>
          <a:endParaRPr lang="en-US"/>
        </a:p>
      </dgm:t>
    </dgm:pt>
    <dgm:pt modelId="{F71AABE0-85F7-451A-9449-F896EF22FAF4}" type="sibTrans" cxnId="{0ADD1F70-DD4F-4B47-82A0-230DAB639A52}">
      <dgm:prSet/>
      <dgm:spPr/>
      <dgm:t>
        <a:bodyPr/>
        <a:lstStyle/>
        <a:p>
          <a:endParaRPr lang="en-US"/>
        </a:p>
      </dgm:t>
    </dgm:pt>
    <dgm:pt modelId="{91A340E4-B70E-4A4D-9D7D-69C63DABEF7A}" type="pres">
      <dgm:prSet presAssocID="{98C8E399-B387-4EB6-9472-A8646E845F10}" presName="root" presStyleCnt="0">
        <dgm:presLayoutVars>
          <dgm:dir/>
          <dgm:resizeHandles val="exact"/>
        </dgm:presLayoutVars>
      </dgm:prSet>
      <dgm:spPr/>
    </dgm:pt>
    <dgm:pt modelId="{F10613EE-E45E-4EDD-944B-1362A065D249}" type="pres">
      <dgm:prSet presAssocID="{C289EB43-607D-4756-A552-5285C94E8BD9}" presName="compNode" presStyleCnt="0"/>
      <dgm:spPr/>
    </dgm:pt>
    <dgm:pt modelId="{20BD7623-4B07-4D7F-86BA-A0C5DA8AE0B7}" type="pres">
      <dgm:prSet presAssocID="{C289EB43-607D-4756-A552-5285C94E8BD9}" presName="bgRect" presStyleLbl="bgShp" presStyleIdx="0" presStyleCnt="2"/>
      <dgm:spPr/>
    </dgm:pt>
    <dgm:pt modelId="{75BB025A-5E40-47BE-8E48-559F15F2680B}" type="pres">
      <dgm:prSet presAssocID="{C289EB43-607D-4756-A552-5285C94E8BD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B7B561AC-660D-4DC1-B565-7E3BA493D1B6}" type="pres">
      <dgm:prSet presAssocID="{C289EB43-607D-4756-A552-5285C94E8BD9}" presName="spaceRect" presStyleCnt="0"/>
      <dgm:spPr/>
    </dgm:pt>
    <dgm:pt modelId="{9FF4D44A-6017-4301-AD6D-29626E082A83}" type="pres">
      <dgm:prSet presAssocID="{C289EB43-607D-4756-A552-5285C94E8BD9}" presName="parTx" presStyleLbl="revTx" presStyleIdx="0" presStyleCnt="2">
        <dgm:presLayoutVars>
          <dgm:chMax val="0"/>
          <dgm:chPref val="0"/>
        </dgm:presLayoutVars>
      </dgm:prSet>
      <dgm:spPr/>
    </dgm:pt>
    <dgm:pt modelId="{8249F3BE-6F2A-4E91-B708-E0C17BFE7185}" type="pres">
      <dgm:prSet presAssocID="{9F6810A1-0D62-46BF-8156-8C7C2816F1BF}" presName="sibTrans" presStyleCnt="0"/>
      <dgm:spPr/>
    </dgm:pt>
    <dgm:pt modelId="{1050D8B8-2A96-4C03-9A98-11C505DC4313}" type="pres">
      <dgm:prSet presAssocID="{6005A948-90AD-4ECD-AD22-A58892C6DB18}" presName="compNode" presStyleCnt="0"/>
      <dgm:spPr/>
    </dgm:pt>
    <dgm:pt modelId="{3171AED5-77D7-4EFC-8837-181BDB268513}" type="pres">
      <dgm:prSet presAssocID="{6005A948-90AD-4ECD-AD22-A58892C6DB18}" presName="bgRect" presStyleLbl="bgShp" presStyleIdx="1" presStyleCnt="2"/>
      <dgm:spPr/>
    </dgm:pt>
    <dgm:pt modelId="{179C3AFE-6DC3-4C8A-9E9C-E9D3761F87F7}" type="pres">
      <dgm:prSet presAssocID="{6005A948-90AD-4ECD-AD22-A58892C6DB1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AE2047A9-C156-4592-BDF2-99B87D532686}" type="pres">
      <dgm:prSet presAssocID="{6005A948-90AD-4ECD-AD22-A58892C6DB18}" presName="spaceRect" presStyleCnt="0"/>
      <dgm:spPr/>
    </dgm:pt>
    <dgm:pt modelId="{8F1475D9-C45B-475C-A78C-3A1817ED0BF5}" type="pres">
      <dgm:prSet presAssocID="{6005A948-90AD-4ECD-AD22-A58892C6DB1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E468E3A-4C6C-41AE-AD2D-BB1F8B553AC2}" srcId="{98C8E399-B387-4EB6-9472-A8646E845F10}" destId="{C289EB43-607D-4756-A552-5285C94E8BD9}" srcOrd="0" destOrd="0" parTransId="{C6D1D37B-558C-4935-8161-7ECB303FD293}" sibTransId="{9F6810A1-0D62-46BF-8156-8C7C2816F1BF}"/>
    <dgm:cxn modelId="{B3F6956F-5981-4011-BE6D-07E2A1DF3442}" type="presOf" srcId="{98C8E399-B387-4EB6-9472-A8646E845F10}" destId="{91A340E4-B70E-4A4D-9D7D-69C63DABEF7A}" srcOrd="0" destOrd="0" presId="urn:microsoft.com/office/officeart/2018/2/layout/IconVerticalSolidList"/>
    <dgm:cxn modelId="{0ADD1F70-DD4F-4B47-82A0-230DAB639A52}" srcId="{98C8E399-B387-4EB6-9472-A8646E845F10}" destId="{6005A948-90AD-4ECD-AD22-A58892C6DB18}" srcOrd="1" destOrd="0" parTransId="{7E486D1C-0F62-478B-B8A7-C2A2E3B97576}" sibTransId="{F71AABE0-85F7-451A-9449-F896EF22FAF4}"/>
    <dgm:cxn modelId="{5D5FA2FB-5ACD-424C-A3D2-7240C0FFBAC0}" type="presOf" srcId="{6005A948-90AD-4ECD-AD22-A58892C6DB18}" destId="{8F1475D9-C45B-475C-A78C-3A1817ED0BF5}" srcOrd="0" destOrd="0" presId="urn:microsoft.com/office/officeart/2018/2/layout/IconVerticalSolidList"/>
    <dgm:cxn modelId="{F1A28DFE-DC22-4CE3-BE80-F12B6C652C20}" type="presOf" srcId="{C289EB43-607D-4756-A552-5285C94E8BD9}" destId="{9FF4D44A-6017-4301-AD6D-29626E082A83}" srcOrd="0" destOrd="0" presId="urn:microsoft.com/office/officeart/2018/2/layout/IconVerticalSolidList"/>
    <dgm:cxn modelId="{73C406F3-18AD-4F81-8D93-186EC0CEAF7A}" type="presParOf" srcId="{91A340E4-B70E-4A4D-9D7D-69C63DABEF7A}" destId="{F10613EE-E45E-4EDD-944B-1362A065D249}" srcOrd="0" destOrd="0" presId="urn:microsoft.com/office/officeart/2018/2/layout/IconVerticalSolidList"/>
    <dgm:cxn modelId="{7CB27800-7971-46A4-8C1C-F8C542E1BD78}" type="presParOf" srcId="{F10613EE-E45E-4EDD-944B-1362A065D249}" destId="{20BD7623-4B07-4D7F-86BA-A0C5DA8AE0B7}" srcOrd="0" destOrd="0" presId="urn:microsoft.com/office/officeart/2018/2/layout/IconVerticalSolidList"/>
    <dgm:cxn modelId="{5594B892-CCF3-49A7-B627-D2888692206C}" type="presParOf" srcId="{F10613EE-E45E-4EDD-944B-1362A065D249}" destId="{75BB025A-5E40-47BE-8E48-559F15F2680B}" srcOrd="1" destOrd="0" presId="urn:microsoft.com/office/officeart/2018/2/layout/IconVerticalSolidList"/>
    <dgm:cxn modelId="{7CB903EA-E741-4EA3-9FE5-79452D2ACE83}" type="presParOf" srcId="{F10613EE-E45E-4EDD-944B-1362A065D249}" destId="{B7B561AC-660D-4DC1-B565-7E3BA493D1B6}" srcOrd="2" destOrd="0" presId="urn:microsoft.com/office/officeart/2018/2/layout/IconVerticalSolidList"/>
    <dgm:cxn modelId="{F61DCB74-7EDF-4367-B91D-3589B7C25690}" type="presParOf" srcId="{F10613EE-E45E-4EDD-944B-1362A065D249}" destId="{9FF4D44A-6017-4301-AD6D-29626E082A83}" srcOrd="3" destOrd="0" presId="urn:microsoft.com/office/officeart/2018/2/layout/IconVerticalSolidList"/>
    <dgm:cxn modelId="{B5E474FF-56E7-4726-A5D1-73CF6C83AC5F}" type="presParOf" srcId="{91A340E4-B70E-4A4D-9D7D-69C63DABEF7A}" destId="{8249F3BE-6F2A-4E91-B708-E0C17BFE7185}" srcOrd="1" destOrd="0" presId="urn:microsoft.com/office/officeart/2018/2/layout/IconVerticalSolidList"/>
    <dgm:cxn modelId="{0D171D42-11B1-4D88-ADB9-CE767BED3A1A}" type="presParOf" srcId="{91A340E4-B70E-4A4D-9D7D-69C63DABEF7A}" destId="{1050D8B8-2A96-4C03-9A98-11C505DC4313}" srcOrd="2" destOrd="0" presId="urn:microsoft.com/office/officeart/2018/2/layout/IconVerticalSolidList"/>
    <dgm:cxn modelId="{BC87B047-F8D5-49F8-A96E-67C47EAB4E78}" type="presParOf" srcId="{1050D8B8-2A96-4C03-9A98-11C505DC4313}" destId="{3171AED5-77D7-4EFC-8837-181BDB268513}" srcOrd="0" destOrd="0" presId="urn:microsoft.com/office/officeart/2018/2/layout/IconVerticalSolidList"/>
    <dgm:cxn modelId="{231AC452-C754-4A61-BBC5-4F43A5424F4F}" type="presParOf" srcId="{1050D8B8-2A96-4C03-9A98-11C505DC4313}" destId="{179C3AFE-6DC3-4C8A-9E9C-E9D3761F87F7}" srcOrd="1" destOrd="0" presId="urn:microsoft.com/office/officeart/2018/2/layout/IconVerticalSolidList"/>
    <dgm:cxn modelId="{790423FB-C15D-4494-BB2D-D5F46C84B62E}" type="presParOf" srcId="{1050D8B8-2A96-4C03-9A98-11C505DC4313}" destId="{AE2047A9-C156-4592-BDF2-99B87D532686}" srcOrd="2" destOrd="0" presId="urn:microsoft.com/office/officeart/2018/2/layout/IconVerticalSolidList"/>
    <dgm:cxn modelId="{3389B0A9-0DCC-4B39-8772-7ADEA0BA602A}" type="presParOf" srcId="{1050D8B8-2A96-4C03-9A98-11C505DC4313}" destId="{8F1475D9-C45B-475C-A78C-3A1817ED0B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D871AFC-35D3-4173-931F-D61ABCAF6DCB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8A3809B2-E330-49E6-B7FF-799B700F5399}">
      <dgm:prSet/>
      <dgm:spPr/>
      <dgm:t>
        <a:bodyPr/>
        <a:lstStyle/>
        <a:p>
          <a:r>
            <a:rPr lang="en-US" b="0" i="0" dirty="0"/>
            <a:t>Kafka serves as the central hub for real-time streams of data.</a:t>
          </a:r>
          <a:endParaRPr lang="en-US" dirty="0"/>
        </a:p>
      </dgm:t>
    </dgm:pt>
    <dgm:pt modelId="{5223D1B9-A73C-4056-928A-03F7F9ED9CE6}" type="parTrans" cxnId="{6AECFBC6-DB05-487F-AB17-0B216DE68B90}">
      <dgm:prSet/>
      <dgm:spPr/>
      <dgm:t>
        <a:bodyPr/>
        <a:lstStyle/>
        <a:p>
          <a:endParaRPr lang="en-US"/>
        </a:p>
      </dgm:t>
    </dgm:pt>
    <dgm:pt modelId="{7B427BB2-2DA1-4962-BB04-D5422016FE71}" type="sibTrans" cxnId="{6AECFBC6-DB05-487F-AB17-0B216DE68B90}">
      <dgm:prSet/>
      <dgm:spPr/>
      <dgm:t>
        <a:bodyPr/>
        <a:lstStyle/>
        <a:p>
          <a:endParaRPr lang="en-US"/>
        </a:p>
      </dgm:t>
    </dgm:pt>
    <dgm:pt modelId="{44E9CC98-C0C9-43A6-88EF-73E93167921F}">
      <dgm:prSet/>
      <dgm:spPr/>
      <dgm:t>
        <a:bodyPr/>
        <a:lstStyle/>
        <a:p>
          <a:r>
            <a:rPr lang="en-US" b="0" i="0"/>
            <a:t>Data is ingested into topics where it can be consumed by applications, real-time analytics systems, or other systems.</a:t>
          </a:r>
          <a:endParaRPr lang="en-US"/>
        </a:p>
      </dgm:t>
    </dgm:pt>
    <dgm:pt modelId="{1332BC46-9AEE-4900-AA78-C772AC65AFF7}" type="parTrans" cxnId="{1D50F73A-9FB8-4C2D-A18B-C31054DBCB5A}">
      <dgm:prSet/>
      <dgm:spPr/>
      <dgm:t>
        <a:bodyPr/>
        <a:lstStyle/>
        <a:p>
          <a:endParaRPr lang="en-US"/>
        </a:p>
      </dgm:t>
    </dgm:pt>
    <dgm:pt modelId="{47877396-3891-476B-8B54-06E198E73261}" type="sibTrans" cxnId="{1D50F73A-9FB8-4C2D-A18B-C31054DBCB5A}">
      <dgm:prSet/>
      <dgm:spPr/>
      <dgm:t>
        <a:bodyPr/>
        <a:lstStyle/>
        <a:p>
          <a:endParaRPr lang="en-US"/>
        </a:p>
      </dgm:t>
    </dgm:pt>
    <dgm:pt modelId="{056978D5-58B7-49D8-9D95-61F3D1CD230F}">
      <dgm:prSet/>
      <dgm:spPr/>
      <dgm:t>
        <a:bodyPr/>
        <a:lstStyle/>
        <a:p>
          <a:r>
            <a:rPr lang="en-US" b="0" i="0"/>
            <a:t>Data is stored durably and reliably for as long as you want, enabling systems to process historical data as well as new data.</a:t>
          </a:r>
          <a:endParaRPr lang="en-US"/>
        </a:p>
      </dgm:t>
    </dgm:pt>
    <dgm:pt modelId="{4F87A729-F794-4A6F-9482-8FBFB216B209}" type="parTrans" cxnId="{0E929CFD-22D1-48E7-9DDE-7EE942D76CD8}">
      <dgm:prSet/>
      <dgm:spPr/>
      <dgm:t>
        <a:bodyPr/>
        <a:lstStyle/>
        <a:p>
          <a:endParaRPr lang="en-US"/>
        </a:p>
      </dgm:t>
    </dgm:pt>
    <dgm:pt modelId="{B3C14FA8-3409-41D9-BFAB-8F01B5189364}" type="sibTrans" cxnId="{0E929CFD-22D1-48E7-9DDE-7EE942D76CD8}">
      <dgm:prSet/>
      <dgm:spPr/>
      <dgm:t>
        <a:bodyPr/>
        <a:lstStyle/>
        <a:p>
          <a:endParaRPr lang="en-US"/>
        </a:p>
      </dgm:t>
    </dgm:pt>
    <dgm:pt modelId="{5B930FD6-9AB9-9D4C-9FB4-F6AAC7E2051F}" type="pres">
      <dgm:prSet presAssocID="{DD871AFC-35D3-4173-931F-D61ABCAF6DCB}" presName="linear" presStyleCnt="0">
        <dgm:presLayoutVars>
          <dgm:animLvl val="lvl"/>
          <dgm:resizeHandles val="exact"/>
        </dgm:presLayoutVars>
      </dgm:prSet>
      <dgm:spPr/>
    </dgm:pt>
    <dgm:pt modelId="{075E70FC-439C-FA4E-B793-FC534EE1752C}" type="pres">
      <dgm:prSet presAssocID="{8A3809B2-E330-49E6-B7FF-799B700F539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4D935AA-7E1A-D74D-815B-89D998197543}" type="pres">
      <dgm:prSet presAssocID="{7B427BB2-2DA1-4962-BB04-D5422016FE71}" presName="spacer" presStyleCnt="0"/>
      <dgm:spPr/>
    </dgm:pt>
    <dgm:pt modelId="{5607C5B4-891D-FB46-BF21-FE5A03542566}" type="pres">
      <dgm:prSet presAssocID="{44E9CC98-C0C9-43A6-88EF-73E93167921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497B011-C784-3046-A64C-667321077AD5}" type="pres">
      <dgm:prSet presAssocID="{47877396-3891-476B-8B54-06E198E73261}" presName="spacer" presStyleCnt="0"/>
      <dgm:spPr/>
    </dgm:pt>
    <dgm:pt modelId="{F10DF3AB-1C6B-5E40-9889-54D920C52D35}" type="pres">
      <dgm:prSet presAssocID="{056978D5-58B7-49D8-9D95-61F3D1CD230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FEB4117-014F-C040-9D53-F30D092B9D7B}" type="presOf" srcId="{44E9CC98-C0C9-43A6-88EF-73E93167921F}" destId="{5607C5B4-891D-FB46-BF21-FE5A03542566}" srcOrd="0" destOrd="0" presId="urn:microsoft.com/office/officeart/2005/8/layout/vList2"/>
    <dgm:cxn modelId="{3F480A24-5866-8E4C-A1E3-69006B008635}" type="presOf" srcId="{8A3809B2-E330-49E6-B7FF-799B700F5399}" destId="{075E70FC-439C-FA4E-B793-FC534EE1752C}" srcOrd="0" destOrd="0" presId="urn:microsoft.com/office/officeart/2005/8/layout/vList2"/>
    <dgm:cxn modelId="{1D50F73A-9FB8-4C2D-A18B-C31054DBCB5A}" srcId="{DD871AFC-35D3-4173-931F-D61ABCAF6DCB}" destId="{44E9CC98-C0C9-43A6-88EF-73E93167921F}" srcOrd="1" destOrd="0" parTransId="{1332BC46-9AEE-4900-AA78-C772AC65AFF7}" sibTransId="{47877396-3891-476B-8B54-06E198E73261}"/>
    <dgm:cxn modelId="{6AECFBC6-DB05-487F-AB17-0B216DE68B90}" srcId="{DD871AFC-35D3-4173-931F-D61ABCAF6DCB}" destId="{8A3809B2-E330-49E6-B7FF-799B700F5399}" srcOrd="0" destOrd="0" parTransId="{5223D1B9-A73C-4056-928A-03F7F9ED9CE6}" sibTransId="{7B427BB2-2DA1-4962-BB04-D5422016FE71}"/>
    <dgm:cxn modelId="{80F5AAF4-DF2E-4341-AB40-54DC8068DFEB}" type="presOf" srcId="{DD871AFC-35D3-4173-931F-D61ABCAF6DCB}" destId="{5B930FD6-9AB9-9D4C-9FB4-F6AAC7E2051F}" srcOrd="0" destOrd="0" presId="urn:microsoft.com/office/officeart/2005/8/layout/vList2"/>
    <dgm:cxn modelId="{EE060DFC-B40F-474E-9159-5CA8F07CACA4}" type="presOf" srcId="{056978D5-58B7-49D8-9D95-61F3D1CD230F}" destId="{F10DF3AB-1C6B-5E40-9889-54D920C52D35}" srcOrd="0" destOrd="0" presId="urn:microsoft.com/office/officeart/2005/8/layout/vList2"/>
    <dgm:cxn modelId="{0E929CFD-22D1-48E7-9DDE-7EE942D76CD8}" srcId="{DD871AFC-35D3-4173-931F-D61ABCAF6DCB}" destId="{056978D5-58B7-49D8-9D95-61F3D1CD230F}" srcOrd="2" destOrd="0" parTransId="{4F87A729-F794-4A6F-9482-8FBFB216B209}" sibTransId="{B3C14FA8-3409-41D9-BFAB-8F01B5189364}"/>
    <dgm:cxn modelId="{26C46999-1D20-EF4A-A4B3-FF4D605C33AD}" type="presParOf" srcId="{5B930FD6-9AB9-9D4C-9FB4-F6AAC7E2051F}" destId="{075E70FC-439C-FA4E-B793-FC534EE1752C}" srcOrd="0" destOrd="0" presId="urn:microsoft.com/office/officeart/2005/8/layout/vList2"/>
    <dgm:cxn modelId="{24F2FBBE-77C1-2F42-B0B0-8110FECA6D86}" type="presParOf" srcId="{5B930FD6-9AB9-9D4C-9FB4-F6AAC7E2051F}" destId="{94D935AA-7E1A-D74D-815B-89D998197543}" srcOrd="1" destOrd="0" presId="urn:microsoft.com/office/officeart/2005/8/layout/vList2"/>
    <dgm:cxn modelId="{72F363CB-D350-B543-8CCC-DD7A2EB866AD}" type="presParOf" srcId="{5B930FD6-9AB9-9D4C-9FB4-F6AAC7E2051F}" destId="{5607C5B4-891D-FB46-BF21-FE5A03542566}" srcOrd="2" destOrd="0" presId="urn:microsoft.com/office/officeart/2005/8/layout/vList2"/>
    <dgm:cxn modelId="{F2C3F32E-98EF-3043-97F0-2DBFC4112C3B}" type="presParOf" srcId="{5B930FD6-9AB9-9D4C-9FB4-F6AAC7E2051F}" destId="{5497B011-C784-3046-A64C-667321077AD5}" srcOrd="3" destOrd="0" presId="urn:microsoft.com/office/officeart/2005/8/layout/vList2"/>
    <dgm:cxn modelId="{318E075B-E24C-A643-81D8-4E27652AAC08}" type="presParOf" srcId="{5B930FD6-9AB9-9D4C-9FB4-F6AAC7E2051F}" destId="{F10DF3AB-1C6B-5E40-9889-54D920C52D3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B176174-8907-40BD-8CF5-6C3F1387A65C}" type="doc">
      <dgm:prSet loTypeId="urn:microsoft.com/office/officeart/2005/8/layout/defaul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1F73CCE-1456-43B7-8585-335D52DCBDC4}">
      <dgm:prSet/>
      <dgm:spPr/>
      <dgm:t>
        <a:bodyPr/>
        <a:lstStyle/>
        <a:p>
          <a:r>
            <a:rPr lang="en-US" b="0" i="0"/>
            <a:t>Kafka serves as the central hub for real-time streams of data.</a:t>
          </a:r>
          <a:endParaRPr lang="en-US"/>
        </a:p>
      </dgm:t>
    </dgm:pt>
    <dgm:pt modelId="{0C17C51E-27C9-464E-86FC-86E61055CEFC}" type="parTrans" cxnId="{42C81020-C780-4147-AED9-124D353B3E72}">
      <dgm:prSet/>
      <dgm:spPr/>
      <dgm:t>
        <a:bodyPr/>
        <a:lstStyle/>
        <a:p>
          <a:endParaRPr lang="en-US"/>
        </a:p>
      </dgm:t>
    </dgm:pt>
    <dgm:pt modelId="{A200B4B2-44CE-451D-B672-2C8349584638}" type="sibTrans" cxnId="{42C81020-C780-4147-AED9-124D353B3E72}">
      <dgm:prSet/>
      <dgm:spPr/>
      <dgm:t>
        <a:bodyPr/>
        <a:lstStyle/>
        <a:p>
          <a:endParaRPr lang="en-US"/>
        </a:p>
      </dgm:t>
    </dgm:pt>
    <dgm:pt modelId="{50409810-D380-446C-8F62-87820138C675}">
      <dgm:prSet/>
      <dgm:spPr/>
      <dgm:t>
        <a:bodyPr/>
        <a:lstStyle/>
        <a:p>
          <a:r>
            <a:rPr lang="en-US" b="0" i="0"/>
            <a:t>Data is ingested into topics where it can be consumed by applications, real-time analytics systems, or other systems.</a:t>
          </a:r>
          <a:endParaRPr lang="en-US"/>
        </a:p>
      </dgm:t>
    </dgm:pt>
    <dgm:pt modelId="{7227F523-6084-4889-8DFB-0415EFE1A5E6}" type="parTrans" cxnId="{80B3BA9E-C755-43FE-975C-8D3D1F0A396E}">
      <dgm:prSet/>
      <dgm:spPr/>
      <dgm:t>
        <a:bodyPr/>
        <a:lstStyle/>
        <a:p>
          <a:endParaRPr lang="en-US"/>
        </a:p>
      </dgm:t>
    </dgm:pt>
    <dgm:pt modelId="{875E7EC7-27D9-42D1-8638-FBB044AA2DD8}" type="sibTrans" cxnId="{80B3BA9E-C755-43FE-975C-8D3D1F0A396E}">
      <dgm:prSet/>
      <dgm:spPr/>
      <dgm:t>
        <a:bodyPr/>
        <a:lstStyle/>
        <a:p>
          <a:endParaRPr lang="en-US"/>
        </a:p>
      </dgm:t>
    </dgm:pt>
    <dgm:pt modelId="{ADDEEAB5-0FAA-4B6B-B7E5-2DED8E306417}">
      <dgm:prSet/>
      <dgm:spPr/>
      <dgm:t>
        <a:bodyPr/>
        <a:lstStyle/>
        <a:p>
          <a:r>
            <a:rPr lang="en-US" b="0" i="0"/>
            <a:t>Data is stored durably and reliably for as long as you want, enabling systems to process historical data as well as new data.</a:t>
          </a:r>
          <a:endParaRPr lang="en-US"/>
        </a:p>
      </dgm:t>
    </dgm:pt>
    <dgm:pt modelId="{68B06B8C-CF11-4697-86F6-05A647FE82DD}" type="parTrans" cxnId="{D988F8FF-F43C-47DC-B069-2A0DD05DE6DB}">
      <dgm:prSet/>
      <dgm:spPr/>
      <dgm:t>
        <a:bodyPr/>
        <a:lstStyle/>
        <a:p>
          <a:endParaRPr lang="en-US"/>
        </a:p>
      </dgm:t>
    </dgm:pt>
    <dgm:pt modelId="{8C5382FD-DB7C-4594-AC39-15C9E2EF0193}" type="sibTrans" cxnId="{D988F8FF-F43C-47DC-B069-2A0DD05DE6DB}">
      <dgm:prSet/>
      <dgm:spPr/>
      <dgm:t>
        <a:bodyPr/>
        <a:lstStyle/>
        <a:p>
          <a:endParaRPr lang="en-US"/>
        </a:p>
      </dgm:t>
    </dgm:pt>
    <dgm:pt modelId="{E282E29A-942B-5E42-A79E-19EE32278461}" type="pres">
      <dgm:prSet presAssocID="{AB176174-8907-40BD-8CF5-6C3F1387A65C}" presName="diagram" presStyleCnt="0">
        <dgm:presLayoutVars>
          <dgm:dir/>
          <dgm:resizeHandles val="exact"/>
        </dgm:presLayoutVars>
      </dgm:prSet>
      <dgm:spPr/>
    </dgm:pt>
    <dgm:pt modelId="{6CEF9326-3108-0547-8B09-AD9128174427}" type="pres">
      <dgm:prSet presAssocID="{31F73CCE-1456-43B7-8585-335D52DCBDC4}" presName="node" presStyleLbl="node1" presStyleIdx="0" presStyleCnt="3">
        <dgm:presLayoutVars>
          <dgm:bulletEnabled val="1"/>
        </dgm:presLayoutVars>
      </dgm:prSet>
      <dgm:spPr/>
    </dgm:pt>
    <dgm:pt modelId="{047B152E-25D7-0648-B163-FF7DC569AF8B}" type="pres">
      <dgm:prSet presAssocID="{A200B4B2-44CE-451D-B672-2C8349584638}" presName="sibTrans" presStyleCnt="0"/>
      <dgm:spPr/>
    </dgm:pt>
    <dgm:pt modelId="{8BD9CB07-8744-4445-8B23-569EA2DF5973}" type="pres">
      <dgm:prSet presAssocID="{50409810-D380-446C-8F62-87820138C675}" presName="node" presStyleLbl="node1" presStyleIdx="1" presStyleCnt="3">
        <dgm:presLayoutVars>
          <dgm:bulletEnabled val="1"/>
        </dgm:presLayoutVars>
      </dgm:prSet>
      <dgm:spPr/>
    </dgm:pt>
    <dgm:pt modelId="{FB6D57F6-BC4B-9245-BA74-0BF17BD993B8}" type="pres">
      <dgm:prSet presAssocID="{875E7EC7-27D9-42D1-8638-FBB044AA2DD8}" presName="sibTrans" presStyleCnt="0"/>
      <dgm:spPr/>
    </dgm:pt>
    <dgm:pt modelId="{25152191-318E-1849-B7D9-A6BE4A7BFE51}" type="pres">
      <dgm:prSet presAssocID="{ADDEEAB5-0FAA-4B6B-B7E5-2DED8E306417}" presName="node" presStyleLbl="node1" presStyleIdx="2" presStyleCnt="3">
        <dgm:presLayoutVars>
          <dgm:bulletEnabled val="1"/>
        </dgm:presLayoutVars>
      </dgm:prSet>
      <dgm:spPr/>
    </dgm:pt>
  </dgm:ptLst>
  <dgm:cxnLst>
    <dgm:cxn modelId="{42C81020-C780-4147-AED9-124D353B3E72}" srcId="{AB176174-8907-40BD-8CF5-6C3F1387A65C}" destId="{31F73CCE-1456-43B7-8585-335D52DCBDC4}" srcOrd="0" destOrd="0" parTransId="{0C17C51E-27C9-464E-86FC-86E61055CEFC}" sibTransId="{A200B4B2-44CE-451D-B672-2C8349584638}"/>
    <dgm:cxn modelId="{ACC35A3A-F740-F240-B747-D6A2EA040741}" type="presOf" srcId="{ADDEEAB5-0FAA-4B6B-B7E5-2DED8E306417}" destId="{25152191-318E-1849-B7D9-A6BE4A7BFE51}" srcOrd="0" destOrd="0" presId="urn:microsoft.com/office/officeart/2005/8/layout/default"/>
    <dgm:cxn modelId="{C6591C83-8E8C-254F-ACE5-8E169E9ABE17}" type="presOf" srcId="{50409810-D380-446C-8F62-87820138C675}" destId="{8BD9CB07-8744-4445-8B23-569EA2DF5973}" srcOrd="0" destOrd="0" presId="urn:microsoft.com/office/officeart/2005/8/layout/default"/>
    <dgm:cxn modelId="{6A10E88A-5889-A04B-88C8-E00198FADF1D}" type="presOf" srcId="{31F73CCE-1456-43B7-8585-335D52DCBDC4}" destId="{6CEF9326-3108-0547-8B09-AD9128174427}" srcOrd="0" destOrd="0" presId="urn:microsoft.com/office/officeart/2005/8/layout/default"/>
    <dgm:cxn modelId="{29287999-675A-8740-A5F4-B512126FBDF2}" type="presOf" srcId="{AB176174-8907-40BD-8CF5-6C3F1387A65C}" destId="{E282E29A-942B-5E42-A79E-19EE32278461}" srcOrd="0" destOrd="0" presId="urn:microsoft.com/office/officeart/2005/8/layout/default"/>
    <dgm:cxn modelId="{80B3BA9E-C755-43FE-975C-8D3D1F0A396E}" srcId="{AB176174-8907-40BD-8CF5-6C3F1387A65C}" destId="{50409810-D380-446C-8F62-87820138C675}" srcOrd="1" destOrd="0" parTransId="{7227F523-6084-4889-8DFB-0415EFE1A5E6}" sibTransId="{875E7EC7-27D9-42D1-8638-FBB044AA2DD8}"/>
    <dgm:cxn modelId="{D988F8FF-F43C-47DC-B069-2A0DD05DE6DB}" srcId="{AB176174-8907-40BD-8CF5-6C3F1387A65C}" destId="{ADDEEAB5-0FAA-4B6B-B7E5-2DED8E306417}" srcOrd="2" destOrd="0" parTransId="{68B06B8C-CF11-4697-86F6-05A647FE82DD}" sibTransId="{8C5382FD-DB7C-4594-AC39-15C9E2EF0193}"/>
    <dgm:cxn modelId="{5BC93F42-F38B-6348-B513-DBE71D94052D}" type="presParOf" srcId="{E282E29A-942B-5E42-A79E-19EE32278461}" destId="{6CEF9326-3108-0547-8B09-AD9128174427}" srcOrd="0" destOrd="0" presId="urn:microsoft.com/office/officeart/2005/8/layout/default"/>
    <dgm:cxn modelId="{BECEBFFD-0069-2345-BBB9-E3EB9B4E8D75}" type="presParOf" srcId="{E282E29A-942B-5E42-A79E-19EE32278461}" destId="{047B152E-25D7-0648-B163-FF7DC569AF8B}" srcOrd="1" destOrd="0" presId="urn:microsoft.com/office/officeart/2005/8/layout/default"/>
    <dgm:cxn modelId="{4CABE86E-79E5-B749-98AF-0B96585A954E}" type="presParOf" srcId="{E282E29A-942B-5E42-A79E-19EE32278461}" destId="{8BD9CB07-8744-4445-8B23-569EA2DF5973}" srcOrd="2" destOrd="0" presId="urn:microsoft.com/office/officeart/2005/8/layout/default"/>
    <dgm:cxn modelId="{0FBC906F-C110-3E40-ADAB-D30FA005CB05}" type="presParOf" srcId="{E282E29A-942B-5E42-A79E-19EE32278461}" destId="{FB6D57F6-BC4B-9245-BA74-0BF17BD993B8}" srcOrd="3" destOrd="0" presId="urn:microsoft.com/office/officeart/2005/8/layout/default"/>
    <dgm:cxn modelId="{5D2733EF-BE36-E947-8224-75F483489F3D}" type="presParOf" srcId="{E282E29A-942B-5E42-A79E-19EE32278461}" destId="{25152191-318E-1849-B7D9-A6BE4A7BFE5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C61FBF4-0E54-47F9-A632-6862F1EB2C13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072B4411-9902-4135-977F-E406D68AF77F}">
      <dgm:prSet/>
      <dgm:spPr/>
      <dgm:t>
        <a:bodyPr/>
        <a:lstStyle/>
        <a:p>
          <a:r>
            <a:rPr lang="en-US" b="0" i="0"/>
            <a:t>Complexity: </a:t>
          </a:r>
          <a:endParaRPr lang="en-US"/>
        </a:p>
      </dgm:t>
    </dgm:pt>
    <dgm:pt modelId="{B9737C93-E8BC-44DC-9886-CB1665512D41}" type="parTrans" cxnId="{CA60EF56-F8B6-47BE-BDA7-AF0A4BB768D6}">
      <dgm:prSet/>
      <dgm:spPr/>
      <dgm:t>
        <a:bodyPr/>
        <a:lstStyle/>
        <a:p>
          <a:endParaRPr lang="en-US"/>
        </a:p>
      </dgm:t>
    </dgm:pt>
    <dgm:pt modelId="{BC79CE9F-3589-47F9-9E09-3818709C6972}" type="sibTrans" cxnId="{CA60EF56-F8B6-47BE-BDA7-AF0A4BB768D6}">
      <dgm:prSet/>
      <dgm:spPr/>
      <dgm:t>
        <a:bodyPr/>
        <a:lstStyle/>
        <a:p>
          <a:endParaRPr lang="en-US"/>
        </a:p>
      </dgm:t>
    </dgm:pt>
    <dgm:pt modelId="{D26D2EB9-C159-45C3-ACCB-27A965090FA1}">
      <dgm:prSet/>
      <dgm:spPr/>
      <dgm:t>
        <a:bodyPr/>
        <a:lstStyle/>
        <a:p>
          <a:r>
            <a:rPr lang="en-US" b="0" i="0"/>
            <a:t>Kafka has many configurations and tuning knobs, making it complex to set up and manage.</a:t>
          </a:r>
          <a:endParaRPr lang="en-US"/>
        </a:p>
      </dgm:t>
    </dgm:pt>
    <dgm:pt modelId="{A0148CB6-3BF7-428E-A88A-2892D560A527}" type="parTrans" cxnId="{C5857DBD-A6B3-497F-B60A-106A0468ECAF}">
      <dgm:prSet/>
      <dgm:spPr/>
      <dgm:t>
        <a:bodyPr/>
        <a:lstStyle/>
        <a:p>
          <a:endParaRPr lang="en-US"/>
        </a:p>
      </dgm:t>
    </dgm:pt>
    <dgm:pt modelId="{D82EB7BD-0867-418D-A32C-B8EEC75E80B6}" type="sibTrans" cxnId="{C5857DBD-A6B3-497F-B60A-106A0468ECAF}">
      <dgm:prSet/>
      <dgm:spPr/>
      <dgm:t>
        <a:bodyPr/>
        <a:lstStyle/>
        <a:p>
          <a:endParaRPr lang="en-US"/>
        </a:p>
      </dgm:t>
    </dgm:pt>
    <dgm:pt modelId="{09D54A18-FF15-480B-AB10-9D88F8A9AB0F}">
      <dgm:prSet/>
      <dgm:spPr/>
      <dgm:t>
        <a:bodyPr/>
        <a:lstStyle/>
        <a:p>
          <a:r>
            <a:rPr lang="en-US" b="0" i="0"/>
            <a:t>Requires Zookeeper: </a:t>
          </a:r>
          <a:endParaRPr lang="en-US"/>
        </a:p>
      </dgm:t>
    </dgm:pt>
    <dgm:pt modelId="{CC46FDB7-4DF7-4A85-9093-24F4668251A0}" type="parTrans" cxnId="{1308BF29-5AA4-4162-88E7-D8C4A7A36DEF}">
      <dgm:prSet/>
      <dgm:spPr/>
      <dgm:t>
        <a:bodyPr/>
        <a:lstStyle/>
        <a:p>
          <a:endParaRPr lang="en-US"/>
        </a:p>
      </dgm:t>
    </dgm:pt>
    <dgm:pt modelId="{798968C5-980C-4587-8B81-B4B63FD62F2C}" type="sibTrans" cxnId="{1308BF29-5AA4-4162-88E7-D8C4A7A36DEF}">
      <dgm:prSet/>
      <dgm:spPr/>
      <dgm:t>
        <a:bodyPr/>
        <a:lstStyle/>
        <a:p>
          <a:endParaRPr lang="en-US"/>
        </a:p>
      </dgm:t>
    </dgm:pt>
    <dgm:pt modelId="{C7FF2DF2-7A58-47EC-9412-26A2C4F774F0}">
      <dgm:prSet/>
      <dgm:spPr/>
      <dgm:t>
        <a:bodyPr/>
        <a:lstStyle/>
        <a:p>
          <a:r>
            <a:rPr lang="en-US" b="0" i="0"/>
            <a:t>For now, Kafka still requires Zookeeper for broker coordination, though KRaft mode (KRaft = Kafka Raft) to replace Zookeeper is under active development.</a:t>
          </a:r>
          <a:endParaRPr lang="en-US"/>
        </a:p>
      </dgm:t>
    </dgm:pt>
    <dgm:pt modelId="{9BD5AC94-ABA6-4A59-AEAF-852A3B2EC17F}" type="parTrans" cxnId="{14EDED1B-529D-43A8-AF01-606DEFC46208}">
      <dgm:prSet/>
      <dgm:spPr/>
      <dgm:t>
        <a:bodyPr/>
        <a:lstStyle/>
        <a:p>
          <a:endParaRPr lang="en-US"/>
        </a:p>
      </dgm:t>
    </dgm:pt>
    <dgm:pt modelId="{4EEC6E75-DD9A-49F2-91B3-2423A6CA5349}" type="sibTrans" cxnId="{14EDED1B-529D-43A8-AF01-606DEFC46208}">
      <dgm:prSet/>
      <dgm:spPr/>
      <dgm:t>
        <a:bodyPr/>
        <a:lstStyle/>
        <a:p>
          <a:endParaRPr lang="en-US"/>
        </a:p>
      </dgm:t>
    </dgm:pt>
    <dgm:pt modelId="{BA09FCE3-031F-49A9-8712-B4CAF04EF8E1}">
      <dgm:prSet/>
      <dgm:spPr/>
      <dgm:t>
        <a:bodyPr/>
        <a:lstStyle/>
        <a:p>
          <a:r>
            <a:rPr lang="en-US" b="0" i="0"/>
            <a:t>Data cleanup: </a:t>
          </a:r>
          <a:endParaRPr lang="en-US"/>
        </a:p>
      </dgm:t>
    </dgm:pt>
    <dgm:pt modelId="{C2CF917E-7A32-4096-BFD6-501F16AC3746}" type="parTrans" cxnId="{9E4EC8F1-7B7C-485C-BFED-1E9DCB258706}">
      <dgm:prSet/>
      <dgm:spPr/>
      <dgm:t>
        <a:bodyPr/>
        <a:lstStyle/>
        <a:p>
          <a:endParaRPr lang="en-US"/>
        </a:p>
      </dgm:t>
    </dgm:pt>
    <dgm:pt modelId="{981D4E42-50D3-43C2-A59B-B780405C267E}" type="sibTrans" cxnId="{9E4EC8F1-7B7C-485C-BFED-1E9DCB258706}">
      <dgm:prSet/>
      <dgm:spPr/>
      <dgm:t>
        <a:bodyPr/>
        <a:lstStyle/>
        <a:p>
          <a:endParaRPr lang="en-US"/>
        </a:p>
      </dgm:t>
    </dgm:pt>
    <dgm:pt modelId="{08FC4AF0-339E-482D-8628-466517312B4C}">
      <dgm:prSet/>
      <dgm:spPr/>
      <dgm:t>
        <a:bodyPr/>
        <a:lstStyle/>
        <a:p>
          <a:r>
            <a:rPr lang="en-US" b="0" i="0"/>
            <a:t>Kafka doesn't support deleting specific records from a topic. Data has to be retained for a minimum time period.</a:t>
          </a:r>
          <a:endParaRPr lang="en-US"/>
        </a:p>
      </dgm:t>
    </dgm:pt>
    <dgm:pt modelId="{E8CC7D8C-9EBA-4184-8939-3F24A72F88F9}" type="parTrans" cxnId="{098B3F3F-5B59-4E20-95E3-69645222589E}">
      <dgm:prSet/>
      <dgm:spPr/>
      <dgm:t>
        <a:bodyPr/>
        <a:lstStyle/>
        <a:p>
          <a:endParaRPr lang="en-US"/>
        </a:p>
      </dgm:t>
    </dgm:pt>
    <dgm:pt modelId="{1661F426-2D0C-4A9E-92DC-A56DF4E82B3C}" type="sibTrans" cxnId="{098B3F3F-5B59-4E20-95E3-69645222589E}">
      <dgm:prSet/>
      <dgm:spPr/>
      <dgm:t>
        <a:bodyPr/>
        <a:lstStyle/>
        <a:p>
          <a:endParaRPr lang="en-US"/>
        </a:p>
      </dgm:t>
    </dgm:pt>
    <dgm:pt modelId="{CB305EA6-9C09-5848-8BFF-205EAF15FC31}" type="pres">
      <dgm:prSet presAssocID="{BC61FBF4-0E54-47F9-A632-6862F1EB2C13}" presName="linear" presStyleCnt="0">
        <dgm:presLayoutVars>
          <dgm:animLvl val="lvl"/>
          <dgm:resizeHandles val="exact"/>
        </dgm:presLayoutVars>
      </dgm:prSet>
      <dgm:spPr/>
    </dgm:pt>
    <dgm:pt modelId="{E6C0B95F-E3D1-804C-B4E3-191E7E58F611}" type="pres">
      <dgm:prSet presAssocID="{072B4411-9902-4135-977F-E406D68AF77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A8C9773-E1EE-7A40-A13E-9B3C16D93688}" type="pres">
      <dgm:prSet presAssocID="{072B4411-9902-4135-977F-E406D68AF77F}" presName="childText" presStyleLbl="revTx" presStyleIdx="0" presStyleCnt="3">
        <dgm:presLayoutVars>
          <dgm:bulletEnabled val="1"/>
        </dgm:presLayoutVars>
      </dgm:prSet>
      <dgm:spPr/>
    </dgm:pt>
    <dgm:pt modelId="{F45BB2AC-BFA0-C84D-8719-5043F7E605A6}" type="pres">
      <dgm:prSet presAssocID="{09D54A18-FF15-480B-AB10-9D88F8A9AB0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9A65D2A-CC75-3249-833C-A5D34B22F0FC}" type="pres">
      <dgm:prSet presAssocID="{09D54A18-FF15-480B-AB10-9D88F8A9AB0F}" presName="childText" presStyleLbl="revTx" presStyleIdx="1" presStyleCnt="3">
        <dgm:presLayoutVars>
          <dgm:bulletEnabled val="1"/>
        </dgm:presLayoutVars>
      </dgm:prSet>
      <dgm:spPr/>
    </dgm:pt>
    <dgm:pt modelId="{4CDA0892-3560-4941-A504-A98B81D2917B}" type="pres">
      <dgm:prSet presAssocID="{BA09FCE3-031F-49A9-8712-B4CAF04EF8E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CDB27B0-B28C-1B42-BCED-D01319974D55}" type="pres">
      <dgm:prSet presAssocID="{BA09FCE3-031F-49A9-8712-B4CAF04EF8E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14EDED1B-529D-43A8-AF01-606DEFC46208}" srcId="{09D54A18-FF15-480B-AB10-9D88F8A9AB0F}" destId="{C7FF2DF2-7A58-47EC-9412-26A2C4F774F0}" srcOrd="0" destOrd="0" parTransId="{9BD5AC94-ABA6-4A59-AEAF-852A3B2EC17F}" sibTransId="{4EEC6E75-DD9A-49F2-91B3-2423A6CA5349}"/>
    <dgm:cxn modelId="{9A430A1D-4DE8-9247-9BE4-3A3B1C8D4741}" type="presOf" srcId="{BA09FCE3-031F-49A9-8712-B4CAF04EF8E1}" destId="{4CDA0892-3560-4941-A504-A98B81D2917B}" srcOrd="0" destOrd="0" presId="urn:microsoft.com/office/officeart/2005/8/layout/vList2"/>
    <dgm:cxn modelId="{1308BF29-5AA4-4162-88E7-D8C4A7A36DEF}" srcId="{BC61FBF4-0E54-47F9-A632-6862F1EB2C13}" destId="{09D54A18-FF15-480B-AB10-9D88F8A9AB0F}" srcOrd="1" destOrd="0" parTransId="{CC46FDB7-4DF7-4A85-9093-24F4668251A0}" sibTransId="{798968C5-980C-4587-8B81-B4B63FD62F2C}"/>
    <dgm:cxn modelId="{098B3F3F-5B59-4E20-95E3-69645222589E}" srcId="{BA09FCE3-031F-49A9-8712-B4CAF04EF8E1}" destId="{08FC4AF0-339E-482D-8628-466517312B4C}" srcOrd="0" destOrd="0" parTransId="{E8CC7D8C-9EBA-4184-8939-3F24A72F88F9}" sibTransId="{1661F426-2D0C-4A9E-92DC-A56DF4E82B3C}"/>
    <dgm:cxn modelId="{CA60EF56-F8B6-47BE-BDA7-AF0A4BB768D6}" srcId="{BC61FBF4-0E54-47F9-A632-6862F1EB2C13}" destId="{072B4411-9902-4135-977F-E406D68AF77F}" srcOrd="0" destOrd="0" parTransId="{B9737C93-E8BC-44DC-9886-CB1665512D41}" sibTransId="{BC79CE9F-3589-47F9-9E09-3818709C6972}"/>
    <dgm:cxn modelId="{2299897D-4BE1-5346-8EDA-F9927685ACED}" type="presOf" srcId="{C7FF2DF2-7A58-47EC-9412-26A2C4F774F0}" destId="{29A65D2A-CC75-3249-833C-A5D34B22F0FC}" srcOrd="0" destOrd="0" presId="urn:microsoft.com/office/officeart/2005/8/layout/vList2"/>
    <dgm:cxn modelId="{BEF5D592-0803-5C4A-912F-28E4C7810D8F}" type="presOf" srcId="{D26D2EB9-C159-45C3-ACCB-27A965090FA1}" destId="{BA8C9773-E1EE-7A40-A13E-9B3C16D93688}" srcOrd="0" destOrd="0" presId="urn:microsoft.com/office/officeart/2005/8/layout/vList2"/>
    <dgm:cxn modelId="{57F9C3A5-F546-2745-9A95-281965165E47}" type="presOf" srcId="{08FC4AF0-339E-482D-8628-466517312B4C}" destId="{7CDB27B0-B28C-1B42-BCED-D01319974D55}" srcOrd="0" destOrd="0" presId="urn:microsoft.com/office/officeart/2005/8/layout/vList2"/>
    <dgm:cxn modelId="{C5857DBD-A6B3-497F-B60A-106A0468ECAF}" srcId="{072B4411-9902-4135-977F-E406D68AF77F}" destId="{D26D2EB9-C159-45C3-ACCB-27A965090FA1}" srcOrd="0" destOrd="0" parTransId="{A0148CB6-3BF7-428E-A88A-2892D560A527}" sibTransId="{D82EB7BD-0867-418D-A32C-B8EEC75E80B6}"/>
    <dgm:cxn modelId="{1FADB7CC-11BD-6D4F-80AD-47A202963B87}" type="presOf" srcId="{072B4411-9902-4135-977F-E406D68AF77F}" destId="{E6C0B95F-E3D1-804C-B4E3-191E7E58F611}" srcOrd="0" destOrd="0" presId="urn:microsoft.com/office/officeart/2005/8/layout/vList2"/>
    <dgm:cxn modelId="{B0C412DD-1CEA-4449-B240-A5C97E3E51DD}" type="presOf" srcId="{BC61FBF4-0E54-47F9-A632-6862F1EB2C13}" destId="{CB305EA6-9C09-5848-8BFF-205EAF15FC31}" srcOrd="0" destOrd="0" presId="urn:microsoft.com/office/officeart/2005/8/layout/vList2"/>
    <dgm:cxn modelId="{2F4FE6EA-22EB-5345-8451-09E4F02661A2}" type="presOf" srcId="{09D54A18-FF15-480B-AB10-9D88F8A9AB0F}" destId="{F45BB2AC-BFA0-C84D-8719-5043F7E605A6}" srcOrd="0" destOrd="0" presId="urn:microsoft.com/office/officeart/2005/8/layout/vList2"/>
    <dgm:cxn modelId="{9E4EC8F1-7B7C-485C-BFED-1E9DCB258706}" srcId="{BC61FBF4-0E54-47F9-A632-6862F1EB2C13}" destId="{BA09FCE3-031F-49A9-8712-B4CAF04EF8E1}" srcOrd="2" destOrd="0" parTransId="{C2CF917E-7A32-4096-BFD6-501F16AC3746}" sibTransId="{981D4E42-50D3-43C2-A59B-B780405C267E}"/>
    <dgm:cxn modelId="{707667E1-841E-6C4D-B1ED-1A066AEEBDF8}" type="presParOf" srcId="{CB305EA6-9C09-5848-8BFF-205EAF15FC31}" destId="{E6C0B95F-E3D1-804C-B4E3-191E7E58F611}" srcOrd="0" destOrd="0" presId="urn:microsoft.com/office/officeart/2005/8/layout/vList2"/>
    <dgm:cxn modelId="{838A2C50-95D6-C247-8919-82F19EEB824C}" type="presParOf" srcId="{CB305EA6-9C09-5848-8BFF-205EAF15FC31}" destId="{BA8C9773-E1EE-7A40-A13E-9B3C16D93688}" srcOrd="1" destOrd="0" presId="urn:microsoft.com/office/officeart/2005/8/layout/vList2"/>
    <dgm:cxn modelId="{959060A7-6A24-7441-9FF3-48C95594F858}" type="presParOf" srcId="{CB305EA6-9C09-5848-8BFF-205EAF15FC31}" destId="{F45BB2AC-BFA0-C84D-8719-5043F7E605A6}" srcOrd="2" destOrd="0" presId="urn:microsoft.com/office/officeart/2005/8/layout/vList2"/>
    <dgm:cxn modelId="{319C919F-6AD1-C541-8B3D-B910121ABE08}" type="presParOf" srcId="{CB305EA6-9C09-5848-8BFF-205EAF15FC31}" destId="{29A65D2A-CC75-3249-833C-A5D34B22F0FC}" srcOrd="3" destOrd="0" presId="urn:microsoft.com/office/officeart/2005/8/layout/vList2"/>
    <dgm:cxn modelId="{2D03F8BC-1F68-624B-A8F5-A9B6F7EDE391}" type="presParOf" srcId="{CB305EA6-9C09-5848-8BFF-205EAF15FC31}" destId="{4CDA0892-3560-4941-A504-A98B81D2917B}" srcOrd="4" destOrd="0" presId="urn:microsoft.com/office/officeart/2005/8/layout/vList2"/>
    <dgm:cxn modelId="{900AC0F6-E5C9-9543-A9BF-91E131E2BC93}" type="presParOf" srcId="{CB305EA6-9C09-5848-8BFF-205EAF15FC31}" destId="{7CDB27B0-B28C-1B42-BCED-D01319974D5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D0BE226-0077-461C-8DEE-1E7BEDA1234D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A58E8D5F-DF03-40F3-B9B7-BC7B9D1AEBD0}">
      <dgm:prSet/>
      <dgm:spPr/>
      <dgm:t>
        <a:bodyPr/>
        <a:lstStyle/>
        <a:p>
          <a:r>
            <a:rPr lang="en-US"/>
            <a:t>Apache Kafka: </a:t>
          </a:r>
        </a:p>
      </dgm:t>
    </dgm:pt>
    <dgm:pt modelId="{063BA4A7-FC40-4E7B-BE0D-1F3B48962269}" type="parTrans" cxnId="{524A25D3-5A87-4C68-82B0-EB12B676EFDA}">
      <dgm:prSet/>
      <dgm:spPr/>
      <dgm:t>
        <a:bodyPr/>
        <a:lstStyle/>
        <a:p>
          <a:endParaRPr lang="en-US"/>
        </a:p>
      </dgm:t>
    </dgm:pt>
    <dgm:pt modelId="{D1DD5B27-25BF-4D0A-A851-6080EF87D682}" type="sibTrans" cxnId="{524A25D3-5A87-4C68-82B0-EB12B676EFDA}">
      <dgm:prSet/>
      <dgm:spPr/>
      <dgm:t>
        <a:bodyPr/>
        <a:lstStyle/>
        <a:p>
          <a:endParaRPr lang="en-US"/>
        </a:p>
      </dgm:t>
    </dgm:pt>
    <dgm:pt modelId="{3AC40C42-8E87-4192-8065-BEA8F1CA4384}">
      <dgm:prSet/>
      <dgm:spPr/>
      <dgm:t>
        <a:bodyPr/>
        <a:lstStyle/>
        <a:p>
          <a:r>
            <a:rPr lang="en-US"/>
            <a:t>A critical tool for managing real-time data streams due to its capability to handle trillions of events daily.</a:t>
          </a:r>
        </a:p>
      </dgm:t>
    </dgm:pt>
    <dgm:pt modelId="{B614E963-1E03-4917-A665-DA1B595E533C}" type="parTrans" cxnId="{3660DE5E-1FC6-4AE2-A392-873C7A64CCA8}">
      <dgm:prSet/>
      <dgm:spPr/>
      <dgm:t>
        <a:bodyPr/>
        <a:lstStyle/>
        <a:p>
          <a:endParaRPr lang="en-US"/>
        </a:p>
      </dgm:t>
    </dgm:pt>
    <dgm:pt modelId="{46BE7C9C-6762-497A-A273-6AFECAC3B160}" type="sibTrans" cxnId="{3660DE5E-1FC6-4AE2-A392-873C7A64CCA8}">
      <dgm:prSet/>
      <dgm:spPr/>
      <dgm:t>
        <a:bodyPr/>
        <a:lstStyle/>
        <a:p>
          <a:endParaRPr lang="en-US"/>
        </a:p>
      </dgm:t>
    </dgm:pt>
    <dgm:pt modelId="{5C744EBF-114B-4AB1-9138-DC9C7C811CC4}">
      <dgm:prSet/>
      <dgm:spPr/>
      <dgm:t>
        <a:bodyPr/>
        <a:lstStyle/>
        <a:p>
          <a:r>
            <a:rPr lang="en-US"/>
            <a:t>Versatility: </a:t>
          </a:r>
        </a:p>
      </dgm:t>
    </dgm:pt>
    <dgm:pt modelId="{1C8F25E3-6CE9-4439-9215-2D076DAADB86}" type="parTrans" cxnId="{DFD6F04E-FA55-485D-ADC8-824D1ADA1322}">
      <dgm:prSet/>
      <dgm:spPr/>
      <dgm:t>
        <a:bodyPr/>
        <a:lstStyle/>
        <a:p>
          <a:endParaRPr lang="en-US"/>
        </a:p>
      </dgm:t>
    </dgm:pt>
    <dgm:pt modelId="{E775960F-CD20-4759-BB1D-F3E1AD7DD66E}" type="sibTrans" cxnId="{DFD6F04E-FA55-485D-ADC8-824D1ADA1322}">
      <dgm:prSet/>
      <dgm:spPr/>
      <dgm:t>
        <a:bodyPr/>
        <a:lstStyle/>
        <a:p>
          <a:endParaRPr lang="en-US"/>
        </a:p>
      </dgm:t>
    </dgm:pt>
    <dgm:pt modelId="{BA4F9D79-7FF8-4956-AC70-E87D3B981EDA}">
      <dgm:prSet/>
      <dgm:spPr/>
      <dgm:t>
        <a:bodyPr/>
        <a:lstStyle/>
        <a:p>
          <a:r>
            <a:rPr lang="en-US"/>
            <a:t>Kafka's flexible architecture allows it to fit into different data architectures, demonstrating its versatility.</a:t>
          </a:r>
        </a:p>
      </dgm:t>
    </dgm:pt>
    <dgm:pt modelId="{6C636916-23EC-45A6-9889-28AFD8E69157}" type="parTrans" cxnId="{0236C517-9DA2-4F0A-98FA-07020A250857}">
      <dgm:prSet/>
      <dgm:spPr/>
      <dgm:t>
        <a:bodyPr/>
        <a:lstStyle/>
        <a:p>
          <a:endParaRPr lang="en-US"/>
        </a:p>
      </dgm:t>
    </dgm:pt>
    <dgm:pt modelId="{C1535B6F-E2BB-4ACD-9C1B-779DF995FEEC}" type="sibTrans" cxnId="{0236C517-9DA2-4F0A-98FA-07020A250857}">
      <dgm:prSet/>
      <dgm:spPr/>
      <dgm:t>
        <a:bodyPr/>
        <a:lstStyle/>
        <a:p>
          <a:endParaRPr lang="en-US"/>
        </a:p>
      </dgm:t>
    </dgm:pt>
    <dgm:pt modelId="{00A34D64-0BDE-491A-AE40-402911BD39B1}">
      <dgm:prSet/>
      <dgm:spPr/>
      <dgm:t>
        <a:bodyPr/>
        <a:lstStyle/>
        <a:p>
          <a:r>
            <a:rPr lang="en-US"/>
            <a:t>Performance: </a:t>
          </a:r>
        </a:p>
      </dgm:t>
    </dgm:pt>
    <dgm:pt modelId="{965188CE-C553-4793-ABE0-0C9190EEEEB6}" type="parTrans" cxnId="{3A75545F-591D-4291-9899-71596B67EF20}">
      <dgm:prSet/>
      <dgm:spPr/>
      <dgm:t>
        <a:bodyPr/>
        <a:lstStyle/>
        <a:p>
          <a:endParaRPr lang="en-US"/>
        </a:p>
      </dgm:t>
    </dgm:pt>
    <dgm:pt modelId="{88B0F1DA-7E64-4D72-92B9-DB56115B7760}" type="sibTrans" cxnId="{3A75545F-591D-4291-9899-71596B67EF20}">
      <dgm:prSet/>
      <dgm:spPr/>
      <dgm:t>
        <a:bodyPr/>
        <a:lstStyle/>
        <a:p>
          <a:endParaRPr lang="en-US"/>
        </a:p>
      </dgm:t>
    </dgm:pt>
    <dgm:pt modelId="{7DD1F899-3AFB-4C3C-B792-26773D45CD1B}">
      <dgm:prSet/>
      <dgm:spPr/>
      <dgm:t>
        <a:bodyPr/>
        <a:lstStyle/>
        <a:p>
          <a:r>
            <a:rPr lang="en-US"/>
            <a:t>Kafka ensures high throughput and low latency, making it ideal for real-time data processing.</a:t>
          </a:r>
        </a:p>
      </dgm:t>
    </dgm:pt>
    <dgm:pt modelId="{BBEAC17D-19A2-4003-9759-9F935627C1F5}" type="parTrans" cxnId="{BEBA000F-82CE-461F-AA44-5EF94FEE1EBC}">
      <dgm:prSet/>
      <dgm:spPr/>
      <dgm:t>
        <a:bodyPr/>
        <a:lstStyle/>
        <a:p>
          <a:endParaRPr lang="en-US"/>
        </a:p>
      </dgm:t>
    </dgm:pt>
    <dgm:pt modelId="{21681639-F019-4FC8-B211-179468B8D75E}" type="sibTrans" cxnId="{BEBA000F-82CE-461F-AA44-5EF94FEE1EBC}">
      <dgm:prSet/>
      <dgm:spPr/>
      <dgm:t>
        <a:bodyPr/>
        <a:lstStyle/>
        <a:p>
          <a:endParaRPr lang="en-US"/>
        </a:p>
      </dgm:t>
    </dgm:pt>
    <dgm:pt modelId="{6D4A3DB9-4FEB-4007-A3DA-4B8D50A720C5}">
      <dgm:prSet/>
      <dgm:spPr/>
      <dgm:t>
        <a:bodyPr/>
        <a:lstStyle/>
        <a:p>
          <a:r>
            <a:rPr lang="en-US"/>
            <a:t>Resilience: </a:t>
          </a:r>
        </a:p>
      </dgm:t>
    </dgm:pt>
    <dgm:pt modelId="{055C0878-06A2-48BA-815C-28A6234D6000}" type="parTrans" cxnId="{7DA46BF7-9138-4C44-AB94-69D9CB113D22}">
      <dgm:prSet/>
      <dgm:spPr/>
      <dgm:t>
        <a:bodyPr/>
        <a:lstStyle/>
        <a:p>
          <a:endParaRPr lang="en-US"/>
        </a:p>
      </dgm:t>
    </dgm:pt>
    <dgm:pt modelId="{BDF25E90-DD37-42A3-9ACD-C59A139618DD}" type="sibTrans" cxnId="{7DA46BF7-9138-4C44-AB94-69D9CB113D22}">
      <dgm:prSet/>
      <dgm:spPr/>
      <dgm:t>
        <a:bodyPr/>
        <a:lstStyle/>
        <a:p>
          <a:endParaRPr lang="en-US"/>
        </a:p>
      </dgm:t>
    </dgm:pt>
    <dgm:pt modelId="{6F5F7640-96E5-42F7-B83A-4EC8ADB232DF}">
      <dgm:prSet/>
      <dgm:spPr/>
      <dgm:t>
        <a:bodyPr/>
        <a:lstStyle/>
        <a:p>
          <a:r>
            <a:rPr lang="en-US"/>
            <a:t>Kafka's fault-tolerance and durability protect against data loss.</a:t>
          </a:r>
        </a:p>
      </dgm:t>
    </dgm:pt>
    <dgm:pt modelId="{E01090C0-4765-4D15-B10A-BD5E9219113A}" type="parTrans" cxnId="{05F84F69-7CC7-4200-9A13-439D2230E7BA}">
      <dgm:prSet/>
      <dgm:spPr/>
      <dgm:t>
        <a:bodyPr/>
        <a:lstStyle/>
        <a:p>
          <a:endParaRPr lang="en-US"/>
        </a:p>
      </dgm:t>
    </dgm:pt>
    <dgm:pt modelId="{DE76000A-532E-4CE8-8B94-03C2F441ED57}" type="sibTrans" cxnId="{05F84F69-7CC7-4200-9A13-439D2230E7BA}">
      <dgm:prSet/>
      <dgm:spPr/>
      <dgm:t>
        <a:bodyPr/>
        <a:lstStyle/>
        <a:p>
          <a:endParaRPr lang="en-US"/>
        </a:p>
      </dgm:t>
    </dgm:pt>
    <dgm:pt modelId="{FC3683D5-C61A-4B4B-A83B-9CD339653E6B}">
      <dgm:prSet/>
      <dgm:spPr/>
      <dgm:t>
        <a:bodyPr/>
        <a:lstStyle/>
        <a:p>
          <a:r>
            <a:rPr lang="en-US"/>
            <a:t>Adoption: </a:t>
          </a:r>
        </a:p>
      </dgm:t>
    </dgm:pt>
    <dgm:pt modelId="{79E0EE59-5171-47A2-B2FA-D7EAA5CCA86D}" type="parTrans" cxnId="{963BE4C1-1058-4A65-8823-3815ADA78FB0}">
      <dgm:prSet/>
      <dgm:spPr/>
      <dgm:t>
        <a:bodyPr/>
        <a:lstStyle/>
        <a:p>
          <a:endParaRPr lang="en-US"/>
        </a:p>
      </dgm:t>
    </dgm:pt>
    <dgm:pt modelId="{82911A86-45CE-4F4A-9418-F7208A2A8E13}" type="sibTrans" cxnId="{963BE4C1-1058-4A65-8823-3815ADA78FB0}">
      <dgm:prSet/>
      <dgm:spPr/>
      <dgm:t>
        <a:bodyPr/>
        <a:lstStyle/>
        <a:p>
          <a:endParaRPr lang="en-US"/>
        </a:p>
      </dgm:t>
    </dgm:pt>
    <dgm:pt modelId="{240C4407-259B-4E36-B3AA-CCF990085D0C}">
      <dgm:prSet/>
      <dgm:spPr/>
      <dgm:t>
        <a:bodyPr/>
        <a:lstStyle/>
        <a:p>
          <a:r>
            <a:rPr lang="en-US"/>
            <a:t>With increasing adoption, Kafka has become a vital component in the data architecture of many data-intensive companies.</a:t>
          </a:r>
        </a:p>
      </dgm:t>
    </dgm:pt>
    <dgm:pt modelId="{5D71EABA-C62C-4CDE-A34B-C082D4230C0A}" type="parTrans" cxnId="{E4E2A9CD-7DB2-4097-87ED-D67A70EF077A}">
      <dgm:prSet/>
      <dgm:spPr/>
      <dgm:t>
        <a:bodyPr/>
        <a:lstStyle/>
        <a:p>
          <a:endParaRPr lang="en-US"/>
        </a:p>
      </dgm:t>
    </dgm:pt>
    <dgm:pt modelId="{2D53DE63-D878-4C70-97AB-BCA368024D8E}" type="sibTrans" cxnId="{E4E2A9CD-7DB2-4097-87ED-D67A70EF077A}">
      <dgm:prSet/>
      <dgm:spPr/>
      <dgm:t>
        <a:bodyPr/>
        <a:lstStyle/>
        <a:p>
          <a:endParaRPr lang="en-US"/>
        </a:p>
      </dgm:t>
    </dgm:pt>
    <dgm:pt modelId="{2C5032C8-39CD-45D8-A993-05353E4C12AC}">
      <dgm:prSet/>
      <dgm:spPr/>
      <dgm:t>
        <a:bodyPr/>
        <a:lstStyle/>
        <a:p>
          <a:r>
            <a:rPr lang="en-US"/>
            <a:t>Future Developments: </a:t>
          </a:r>
        </a:p>
      </dgm:t>
    </dgm:pt>
    <dgm:pt modelId="{48F28118-86AC-44CA-864C-390C0D1B6618}" type="parTrans" cxnId="{7D364895-3CA9-4C21-8DD7-408EAD3CC19C}">
      <dgm:prSet/>
      <dgm:spPr/>
      <dgm:t>
        <a:bodyPr/>
        <a:lstStyle/>
        <a:p>
          <a:endParaRPr lang="en-US"/>
        </a:p>
      </dgm:t>
    </dgm:pt>
    <dgm:pt modelId="{46AE7339-A49C-4D27-A618-E1FDED1E5479}" type="sibTrans" cxnId="{7D364895-3CA9-4C21-8DD7-408EAD3CC19C}">
      <dgm:prSet/>
      <dgm:spPr/>
      <dgm:t>
        <a:bodyPr/>
        <a:lstStyle/>
        <a:p>
          <a:endParaRPr lang="en-US"/>
        </a:p>
      </dgm:t>
    </dgm:pt>
    <dgm:pt modelId="{89748B6F-4B35-4072-9D2F-1E4C6890D9EA}">
      <dgm:prSet/>
      <dgm:spPr/>
      <dgm:t>
        <a:bodyPr/>
        <a:lstStyle/>
        <a:p>
          <a:r>
            <a:rPr lang="en-US"/>
            <a:t>Despite its challenges, ongoing improvements aim to increase Kafka's robustness and ease of use.</a:t>
          </a:r>
        </a:p>
      </dgm:t>
    </dgm:pt>
    <dgm:pt modelId="{BF2CF212-A18B-4464-B4C9-A23B64CB527C}" type="parTrans" cxnId="{977412B2-2BD2-428B-8D74-79FC4C1A4F80}">
      <dgm:prSet/>
      <dgm:spPr/>
      <dgm:t>
        <a:bodyPr/>
        <a:lstStyle/>
        <a:p>
          <a:endParaRPr lang="en-US"/>
        </a:p>
      </dgm:t>
    </dgm:pt>
    <dgm:pt modelId="{2E76EB20-9098-4714-BED4-3739F6E5872E}" type="sibTrans" cxnId="{977412B2-2BD2-428B-8D74-79FC4C1A4F80}">
      <dgm:prSet/>
      <dgm:spPr/>
      <dgm:t>
        <a:bodyPr/>
        <a:lstStyle/>
        <a:p>
          <a:endParaRPr lang="en-US"/>
        </a:p>
      </dgm:t>
    </dgm:pt>
    <dgm:pt modelId="{2C8DE1A3-7A6C-7246-B638-A53908AB7088}" type="pres">
      <dgm:prSet presAssocID="{4D0BE226-0077-461C-8DEE-1E7BEDA1234D}" presName="linear" presStyleCnt="0">
        <dgm:presLayoutVars>
          <dgm:animLvl val="lvl"/>
          <dgm:resizeHandles val="exact"/>
        </dgm:presLayoutVars>
      </dgm:prSet>
      <dgm:spPr/>
    </dgm:pt>
    <dgm:pt modelId="{8954F35F-4994-344D-83AA-CF7AEEB84F17}" type="pres">
      <dgm:prSet presAssocID="{A58E8D5F-DF03-40F3-B9B7-BC7B9D1AEBD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ABF8E96-78C9-034A-BB6E-35416D8038CC}" type="pres">
      <dgm:prSet presAssocID="{A58E8D5F-DF03-40F3-B9B7-BC7B9D1AEBD0}" presName="childText" presStyleLbl="revTx" presStyleIdx="0" presStyleCnt="6">
        <dgm:presLayoutVars>
          <dgm:bulletEnabled val="1"/>
        </dgm:presLayoutVars>
      </dgm:prSet>
      <dgm:spPr/>
    </dgm:pt>
    <dgm:pt modelId="{ABA22B1E-7B55-7C43-9AE2-BD11DE8208DC}" type="pres">
      <dgm:prSet presAssocID="{5C744EBF-114B-4AB1-9138-DC9C7C811CC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53582AB-348E-3A46-9BEE-0A574F50AC15}" type="pres">
      <dgm:prSet presAssocID="{5C744EBF-114B-4AB1-9138-DC9C7C811CC4}" presName="childText" presStyleLbl="revTx" presStyleIdx="1" presStyleCnt="6">
        <dgm:presLayoutVars>
          <dgm:bulletEnabled val="1"/>
        </dgm:presLayoutVars>
      </dgm:prSet>
      <dgm:spPr/>
    </dgm:pt>
    <dgm:pt modelId="{E65D5121-3220-8244-801E-16564B15EC12}" type="pres">
      <dgm:prSet presAssocID="{00A34D64-0BDE-491A-AE40-402911BD39B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380B51B-4F6E-B746-9226-C8472BB6F835}" type="pres">
      <dgm:prSet presAssocID="{00A34D64-0BDE-491A-AE40-402911BD39B1}" presName="childText" presStyleLbl="revTx" presStyleIdx="2" presStyleCnt="6">
        <dgm:presLayoutVars>
          <dgm:bulletEnabled val="1"/>
        </dgm:presLayoutVars>
      </dgm:prSet>
      <dgm:spPr/>
    </dgm:pt>
    <dgm:pt modelId="{E49869DF-C591-F148-9028-55C106E8285C}" type="pres">
      <dgm:prSet presAssocID="{6D4A3DB9-4FEB-4007-A3DA-4B8D50A720C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65DC29B-132E-D24E-B884-9980C2C211E0}" type="pres">
      <dgm:prSet presAssocID="{6D4A3DB9-4FEB-4007-A3DA-4B8D50A720C5}" presName="childText" presStyleLbl="revTx" presStyleIdx="3" presStyleCnt="6">
        <dgm:presLayoutVars>
          <dgm:bulletEnabled val="1"/>
        </dgm:presLayoutVars>
      </dgm:prSet>
      <dgm:spPr/>
    </dgm:pt>
    <dgm:pt modelId="{7DD348A2-5C48-3C40-A6DA-756C4EF5F426}" type="pres">
      <dgm:prSet presAssocID="{FC3683D5-C61A-4B4B-A83B-9CD339653E6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2BCAF20-AE6A-CE44-ABF2-96525D7D7D12}" type="pres">
      <dgm:prSet presAssocID="{FC3683D5-C61A-4B4B-A83B-9CD339653E6B}" presName="childText" presStyleLbl="revTx" presStyleIdx="4" presStyleCnt="6">
        <dgm:presLayoutVars>
          <dgm:bulletEnabled val="1"/>
        </dgm:presLayoutVars>
      </dgm:prSet>
      <dgm:spPr/>
    </dgm:pt>
    <dgm:pt modelId="{F14776B1-D5F1-3748-B80D-CCAA816A8923}" type="pres">
      <dgm:prSet presAssocID="{2C5032C8-39CD-45D8-A993-05353E4C12AC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9562BF90-5C7F-A94A-AFD0-85A8D33D5882}" type="pres">
      <dgm:prSet presAssocID="{2C5032C8-39CD-45D8-A993-05353E4C12AC}" presName="childText" presStyleLbl="revTx" presStyleIdx="5" presStyleCnt="6">
        <dgm:presLayoutVars>
          <dgm:bulletEnabled val="1"/>
        </dgm:presLayoutVars>
      </dgm:prSet>
      <dgm:spPr/>
    </dgm:pt>
  </dgm:ptLst>
  <dgm:cxnLst>
    <dgm:cxn modelId="{BEBA000F-82CE-461F-AA44-5EF94FEE1EBC}" srcId="{00A34D64-0BDE-491A-AE40-402911BD39B1}" destId="{7DD1F899-3AFB-4C3C-B792-26773D45CD1B}" srcOrd="0" destOrd="0" parTransId="{BBEAC17D-19A2-4003-9759-9F935627C1F5}" sibTransId="{21681639-F019-4FC8-B211-179468B8D75E}"/>
    <dgm:cxn modelId="{0236C517-9DA2-4F0A-98FA-07020A250857}" srcId="{5C744EBF-114B-4AB1-9138-DC9C7C811CC4}" destId="{BA4F9D79-7FF8-4956-AC70-E87D3B981EDA}" srcOrd="0" destOrd="0" parTransId="{6C636916-23EC-45A6-9889-28AFD8E69157}" sibTransId="{C1535B6F-E2BB-4ACD-9C1B-779DF995FEEC}"/>
    <dgm:cxn modelId="{CA1C322E-AA1B-1042-8C9B-79A15163C214}" type="presOf" srcId="{BA4F9D79-7FF8-4956-AC70-E87D3B981EDA}" destId="{453582AB-348E-3A46-9BEE-0A574F50AC15}" srcOrd="0" destOrd="0" presId="urn:microsoft.com/office/officeart/2005/8/layout/vList2"/>
    <dgm:cxn modelId="{D33ACB49-1293-1542-BFB6-FF73DA53969D}" type="presOf" srcId="{A58E8D5F-DF03-40F3-B9B7-BC7B9D1AEBD0}" destId="{8954F35F-4994-344D-83AA-CF7AEEB84F17}" srcOrd="0" destOrd="0" presId="urn:microsoft.com/office/officeart/2005/8/layout/vList2"/>
    <dgm:cxn modelId="{DFD6F04E-FA55-485D-ADC8-824D1ADA1322}" srcId="{4D0BE226-0077-461C-8DEE-1E7BEDA1234D}" destId="{5C744EBF-114B-4AB1-9138-DC9C7C811CC4}" srcOrd="1" destOrd="0" parTransId="{1C8F25E3-6CE9-4439-9215-2D076DAADB86}" sibTransId="{E775960F-CD20-4759-BB1D-F3E1AD7DD66E}"/>
    <dgm:cxn modelId="{63AEA452-92B1-0C45-AA9A-9AE9193FC7D7}" type="presOf" srcId="{89748B6F-4B35-4072-9D2F-1E4C6890D9EA}" destId="{9562BF90-5C7F-A94A-AFD0-85A8D33D5882}" srcOrd="0" destOrd="0" presId="urn:microsoft.com/office/officeart/2005/8/layout/vList2"/>
    <dgm:cxn modelId="{260F945D-A891-AC42-A4C5-16AF032102FD}" type="presOf" srcId="{3AC40C42-8E87-4192-8065-BEA8F1CA4384}" destId="{9ABF8E96-78C9-034A-BB6E-35416D8038CC}" srcOrd="0" destOrd="0" presId="urn:microsoft.com/office/officeart/2005/8/layout/vList2"/>
    <dgm:cxn modelId="{3660DE5E-1FC6-4AE2-A392-873C7A64CCA8}" srcId="{A58E8D5F-DF03-40F3-B9B7-BC7B9D1AEBD0}" destId="{3AC40C42-8E87-4192-8065-BEA8F1CA4384}" srcOrd="0" destOrd="0" parTransId="{B614E963-1E03-4917-A665-DA1B595E533C}" sibTransId="{46BE7C9C-6762-497A-A273-6AFECAC3B160}"/>
    <dgm:cxn modelId="{3A75545F-591D-4291-9899-71596B67EF20}" srcId="{4D0BE226-0077-461C-8DEE-1E7BEDA1234D}" destId="{00A34D64-0BDE-491A-AE40-402911BD39B1}" srcOrd="2" destOrd="0" parTransId="{965188CE-C553-4793-ABE0-0C9190EEEEB6}" sibTransId="{88B0F1DA-7E64-4D72-92B9-DB56115B7760}"/>
    <dgm:cxn modelId="{05F84F69-7CC7-4200-9A13-439D2230E7BA}" srcId="{6D4A3DB9-4FEB-4007-A3DA-4B8D50A720C5}" destId="{6F5F7640-96E5-42F7-B83A-4EC8ADB232DF}" srcOrd="0" destOrd="0" parTransId="{E01090C0-4765-4D15-B10A-BD5E9219113A}" sibTransId="{DE76000A-532E-4CE8-8B94-03C2F441ED57}"/>
    <dgm:cxn modelId="{66F5F778-0BB9-6D4C-AF96-3F80AC39F51D}" type="presOf" srcId="{240C4407-259B-4E36-B3AA-CCF990085D0C}" destId="{E2BCAF20-AE6A-CE44-ABF2-96525D7D7D12}" srcOrd="0" destOrd="0" presId="urn:microsoft.com/office/officeart/2005/8/layout/vList2"/>
    <dgm:cxn modelId="{7D364895-3CA9-4C21-8DD7-408EAD3CC19C}" srcId="{4D0BE226-0077-461C-8DEE-1E7BEDA1234D}" destId="{2C5032C8-39CD-45D8-A993-05353E4C12AC}" srcOrd="5" destOrd="0" parTransId="{48F28118-86AC-44CA-864C-390C0D1B6618}" sibTransId="{46AE7339-A49C-4D27-A618-E1FDED1E5479}"/>
    <dgm:cxn modelId="{BAA66798-9DC9-6948-8CDE-AC23FA7DDFD8}" type="presOf" srcId="{6D4A3DB9-4FEB-4007-A3DA-4B8D50A720C5}" destId="{E49869DF-C591-F148-9028-55C106E8285C}" srcOrd="0" destOrd="0" presId="urn:microsoft.com/office/officeart/2005/8/layout/vList2"/>
    <dgm:cxn modelId="{6BFCF89F-B8DF-CE4E-BC1D-368C8D7FCD7D}" type="presOf" srcId="{4D0BE226-0077-461C-8DEE-1E7BEDA1234D}" destId="{2C8DE1A3-7A6C-7246-B638-A53908AB7088}" srcOrd="0" destOrd="0" presId="urn:microsoft.com/office/officeart/2005/8/layout/vList2"/>
    <dgm:cxn modelId="{977412B2-2BD2-428B-8D74-79FC4C1A4F80}" srcId="{2C5032C8-39CD-45D8-A993-05353E4C12AC}" destId="{89748B6F-4B35-4072-9D2F-1E4C6890D9EA}" srcOrd="0" destOrd="0" parTransId="{BF2CF212-A18B-4464-B4C9-A23B64CB527C}" sibTransId="{2E76EB20-9098-4714-BED4-3739F6E5872E}"/>
    <dgm:cxn modelId="{BD06ADB3-4565-2C4B-851A-E4BBFD197008}" type="presOf" srcId="{5C744EBF-114B-4AB1-9138-DC9C7C811CC4}" destId="{ABA22B1E-7B55-7C43-9AE2-BD11DE8208DC}" srcOrd="0" destOrd="0" presId="urn:microsoft.com/office/officeart/2005/8/layout/vList2"/>
    <dgm:cxn modelId="{5E9DDEB8-33A0-9944-8D6F-39375E4F1842}" type="presOf" srcId="{FC3683D5-C61A-4B4B-A83B-9CD339653E6B}" destId="{7DD348A2-5C48-3C40-A6DA-756C4EF5F426}" srcOrd="0" destOrd="0" presId="urn:microsoft.com/office/officeart/2005/8/layout/vList2"/>
    <dgm:cxn modelId="{963BE4C1-1058-4A65-8823-3815ADA78FB0}" srcId="{4D0BE226-0077-461C-8DEE-1E7BEDA1234D}" destId="{FC3683D5-C61A-4B4B-A83B-9CD339653E6B}" srcOrd="4" destOrd="0" parTransId="{79E0EE59-5171-47A2-B2FA-D7EAA5CCA86D}" sibTransId="{82911A86-45CE-4F4A-9418-F7208A2A8E13}"/>
    <dgm:cxn modelId="{E4E2A9CD-7DB2-4097-87ED-D67A70EF077A}" srcId="{FC3683D5-C61A-4B4B-A83B-9CD339653E6B}" destId="{240C4407-259B-4E36-B3AA-CCF990085D0C}" srcOrd="0" destOrd="0" parTransId="{5D71EABA-C62C-4CDE-A34B-C082D4230C0A}" sibTransId="{2D53DE63-D878-4C70-97AB-BCA368024D8E}"/>
    <dgm:cxn modelId="{524A25D3-5A87-4C68-82B0-EB12B676EFDA}" srcId="{4D0BE226-0077-461C-8DEE-1E7BEDA1234D}" destId="{A58E8D5F-DF03-40F3-B9B7-BC7B9D1AEBD0}" srcOrd="0" destOrd="0" parTransId="{063BA4A7-FC40-4E7B-BE0D-1F3B48962269}" sibTransId="{D1DD5B27-25BF-4D0A-A851-6080EF87D682}"/>
    <dgm:cxn modelId="{7FDFF5D8-428C-F645-B03A-B137CF12A4A6}" type="presOf" srcId="{00A34D64-0BDE-491A-AE40-402911BD39B1}" destId="{E65D5121-3220-8244-801E-16564B15EC12}" srcOrd="0" destOrd="0" presId="urn:microsoft.com/office/officeart/2005/8/layout/vList2"/>
    <dgm:cxn modelId="{00C73AEF-9F22-EB4C-8AC2-D0916B420CF0}" type="presOf" srcId="{2C5032C8-39CD-45D8-A993-05353E4C12AC}" destId="{F14776B1-D5F1-3748-B80D-CCAA816A8923}" srcOrd="0" destOrd="0" presId="urn:microsoft.com/office/officeart/2005/8/layout/vList2"/>
    <dgm:cxn modelId="{7DA46BF7-9138-4C44-AB94-69D9CB113D22}" srcId="{4D0BE226-0077-461C-8DEE-1E7BEDA1234D}" destId="{6D4A3DB9-4FEB-4007-A3DA-4B8D50A720C5}" srcOrd="3" destOrd="0" parTransId="{055C0878-06A2-48BA-815C-28A6234D6000}" sibTransId="{BDF25E90-DD37-42A3-9ACD-C59A139618DD}"/>
    <dgm:cxn modelId="{95829EFC-B7E5-6840-B8A3-6E1B2315E988}" type="presOf" srcId="{7DD1F899-3AFB-4C3C-B792-26773D45CD1B}" destId="{B380B51B-4F6E-B746-9226-C8472BB6F835}" srcOrd="0" destOrd="0" presId="urn:microsoft.com/office/officeart/2005/8/layout/vList2"/>
    <dgm:cxn modelId="{9A68E9FC-F796-B141-9630-59305E800947}" type="presOf" srcId="{6F5F7640-96E5-42F7-B83A-4EC8ADB232DF}" destId="{965DC29B-132E-D24E-B884-9980C2C211E0}" srcOrd="0" destOrd="0" presId="urn:microsoft.com/office/officeart/2005/8/layout/vList2"/>
    <dgm:cxn modelId="{B3674DB2-EF2E-1342-B52E-07742ACB65CD}" type="presParOf" srcId="{2C8DE1A3-7A6C-7246-B638-A53908AB7088}" destId="{8954F35F-4994-344D-83AA-CF7AEEB84F17}" srcOrd="0" destOrd="0" presId="urn:microsoft.com/office/officeart/2005/8/layout/vList2"/>
    <dgm:cxn modelId="{8F587302-C89A-E542-880E-09965D67BDB9}" type="presParOf" srcId="{2C8DE1A3-7A6C-7246-B638-A53908AB7088}" destId="{9ABF8E96-78C9-034A-BB6E-35416D8038CC}" srcOrd="1" destOrd="0" presId="urn:microsoft.com/office/officeart/2005/8/layout/vList2"/>
    <dgm:cxn modelId="{B5AE54FB-4C60-9444-A75B-BACF43BC9044}" type="presParOf" srcId="{2C8DE1A3-7A6C-7246-B638-A53908AB7088}" destId="{ABA22B1E-7B55-7C43-9AE2-BD11DE8208DC}" srcOrd="2" destOrd="0" presId="urn:microsoft.com/office/officeart/2005/8/layout/vList2"/>
    <dgm:cxn modelId="{057C370D-9308-124C-89A2-99E6DF73BA31}" type="presParOf" srcId="{2C8DE1A3-7A6C-7246-B638-A53908AB7088}" destId="{453582AB-348E-3A46-9BEE-0A574F50AC15}" srcOrd="3" destOrd="0" presId="urn:microsoft.com/office/officeart/2005/8/layout/vList2"/>
    <dgm:cxn modelId="{150A1CB2-FE6A-3C43-A669-B3B08DEDEB87}" type="presParOf" srcId="{2C8DE1A3-7A6C-7246-B638-A53908AB7088}" destId="{E65D5121-3220-8244-801E-16564B15EC12}" srcOrd="4" destOrd="0" presId="urn:microsoft.com/office/officeart/2005/8/layout/vList2"/>
    <dgm:cxn modelId="{1754E046-2F18-B349-B095-D5DBAD4CC9C1}" type="presParOf" srcId="{2C8DE1A3-7A6C-7246-B638-A53908AB7088}" destId="{B380B51B-4F6E-B746-9226-C8472BB6F835}" srcOrd="5" destOrd="0" presId="urn:microsoft.com/office/officeart/2005/8/layout/vList2"/>
    <dgm:cxn modelId="{6E5F5949-012E-4F45-9617-D7219350F7FA}" type="presParOf" srcId="{2C8DE1A3-7A6C-7246-B638-A53908AB7088}" destId="{E49869DF-C591-F148-9028-55C106E8285C}" srcOrd="6" destOrd="0" presId="urn:microsoft.com/office/officeart/2005/8/layout/vList2"/>
    <dgm:cxn modelId="{D4EDB08A-0155-054F-BE14-AD3064C47ACC}" type="presParOf" srcId="{2C8DE1A3-7A6C-7246-B638-A53908AB7088}" destId="{965DC29B-132E-D24E-B884-9980C2C211E0}" srcOrd="7" destOrd="0" presId="urn:microsoft.com/office/officeart/2005/8/layout/vList2"/>
    <dgm:cxn modelId="{B3C816B5-7BEE-034D-852B-1CC1C5982CE0}" type="presParOf" srcId="{2C8DE1A3-7A6C-7246-B638-A53908AB7088}" destId="{7DD348A2-5C48-3C40-A6DA-756C4EF5F426}" srcOrd="8" destOrd="0" presId="urn:microsoft.com/office/officeart/2005/8/layout/vList2"/>
    <dgm:cxn modelId="{B68732C0-3397-C646-9E33-C3D0722C1779}" type="presParOf" srcId="{2C8DE1A3-7A6C-7246-B638-A53908AB7088}" destId="{E2BCAF20-AE6A-CE44-ABF2-96525D7D7D12}" srcOrd="9" destOrd="0" presId="urn:microsoft.com/office/officeart/2005/8/layout/vList2"/>
    <dgm:cxn modelId="{50F2C83E-1FD2-AD44-B729-BF2AD979980A}" type="presParOf" srcId="{2C8DE1A3-7A6C-7246-B638-A53908AB7088}" destId="{F14776B1-D5F1-3748-B80D-CCAA816A8923}" srcOrd="10" destOrd="0" presId="urn:microsoft.com/office/officeart/2005/8/layout/vList2"/>
    <dgm:cxn modelId="{BDA6876D-95BE-1C49-A07B-C89F5284367F}" type="presParOf" srcId="{2C8DE1A3-7A6C-7246-B638-A53908AB7088}" destId="{9562BF90-5C7F-A94A-AFD0-85A8D33D5882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670616-2834-456D-9B5C-5D28FA6C7CC7}" type="doc">
      <dgm:prSet loTypeId="urn:microsoft.com/office/officeart/2018/2/layout/IconLabel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618CDE2-88D7-4FEA-BED3-BA11A5A611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Apache Kafka is an open-source distributed streaming platform that was initially developed by LinkedIn and is now maintained by the Apache Software Foundation.</a:t>
          </a:r>
          <a:endParaRPr lang="en-US"/>
        </a:p>
      </dgm:t>
    </dgm:pt>
    <dgm:pt modelId="{26377946-F62D-47D9-88E8-079BCCEF590E}" type="parTrans" cxnId="{6855B901-4822-45E4-8D99-AB1352668139}">
      <dgm:prSet/>
      <dgm:spPr/>
      <dgm:t>
        <a:bodyPr/>
        <a:lstStyle/>
        <a:p>
          <a:endParaRPr lang="en-US"/>
        </a:p>
      </dgm:t>
    </dgm:pt>
    <dgm:pt modelId="{7A226920-FE91-4550-8677-3C038DC1B7E7}" type="sibTrans" cxnId="{6855B901-4822-45E4-8D99-AB1352668139}">
      <dgm:prSet/>
      <dgm:spPr/>
      <dgm:t>
        <a:bodyPr/>
        <a:lstStyle/>
        <a:p>
          <a:endParaRPr lang="en-US"/>
        </a:p>
      </dgm:t>
    </dgm:pt>
    <dgm:pt modelId="{5DCC4A4C-48EC-48BC-81F1-F3A758C8F8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It is used for building real-time data pipelines and streaming apps, capable of handling trillions of events daily.</a:t>
          </a:r>
          <a:endParaRPr lang="en-US"/>
        </a:p>
      </dgm:t>
    </dgm:pt>
    <dgm:pt modelId="{E1FAD153-5661-483E-84AD-B419C50186C8}" type="parTrans" cxnId="{445451EF-55E6-4F2D-AC45-B9EE5A37A0B7}">
      <dgm:prSet/>
      <dgm:spPr/>
      <dgm:t>
        <a:bodyPr/>
        <a:lstStyle/>
        <a:p>
          <a:endParaRPr lang="en-US"/>
        </a:p>
      </dgm:t>
    </dgm:pt>
    <dgm:pt modelId="{B1C39013-7748-454F-A49E-7793415E1D91}" type="sibTrans" cxnId="{445451EF-55E6-4F2D-AC45-B9EE5A37A0B7}">
      <dgm:prSet/>
      <dgm:spPr/>
      <dgm:t>
        <a:bodyPr/>
        <a:lstStyle/>
        <a:p>
          <a:endParaRPr lang="en-US"/>
        </a:p>
      </dgm:t>
    </dgm:pt>
    <dgm:pt modelId="{38C546DA-C09E-4C50-98E1-71B9DC9623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Kafka allows applications to publish and subscribe to real-time streams of records (similar to a message queue), and it stores streams of records in a fault-tolerant way (similar to a log).</a:t>
          </a:r>
          <a:endParaRPr lang="en-US"/>
        </a:p>
      </dgm:t>
    </dgm:pt>
    <dgm:pt modelId="{BA788CD3-F40A-497C-956B-0A8D37473BB2}" type="parTrans" cxnId="{C1AE0B02-99D4-4117-816C-E11B2FA73C9E}">
      <dgm:prSet/>
      <dgm:spPr/>
      <dgm:t>
        <a:bodyPr/>
        <a:lstStyle/>
        <a:p>
          <a:endParaRPr lang="en-US"/>
        </a:p>
      </dgm:t>
    </dgm:pt>
    <dgm:pt modelId="{22C88444-EF10-4022-96AC-F8EED6A95BEE}" type="sibTrans" cxnId="{C1AE0B02-99D4-4117-816C-E11B2FA73C9E}">
      <dgm:prSet/>
      <dgm:spPr/>
      <dgm:t>
        <a:bodyPr/>
        <a:lstStyle/>
        <a:p>
          <a:endParaRPr lang="en-US"/>
        </a:p>
      </dgm:t>
    </dgm:pt>
    <dgm:pt modelId="{A9EDCE86-122F-421F-9018-6D273745F506}" type="pres">
      <dgm:prSet presAssocID="{5F670616-2834-456D-9B5C-5D28FA6C7CC7}" presName="root" presStyleCnt="0">
        <dgm:presLayoutVars>
          <dgm:dir/>
          <dgm:resizeHandles val="exact"/>
        </dgm:presLayoutVars>
      </dgm:prSet>
      <dgm:spPr/>
    </dgm:pt>
    <dgm:pt modelId="{4E745643-713C-4D5D-B6A3-E94189DA5A95}" type="pres">
      <dgm:prSet presAssocID="{F618CDE2-88D7-4FEA-BED3-BA11A5A61141}" presName="compNode" presStyleCnt="0"/>
      <dgm:spPr/>
    </dgm:pt>
    <dgm:pt modelId="{B0ED7807-F7A4-4C6E-8C47-3ED8C3BF9B0E}" type="pres">
      <dgm:prSet presAssocID="{F618CDE2-88D7-4FEA-BED3-BA11A5A6114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6AAE860-7E11-4F18-9E34-EC79E6468FB6}" type="pres">
      <dgm:prSet presAssocID="{F618CDE2-88D7-4FEA-BED3-BA11A5A61141}" presName="spaceRect" presStyleCnt="0"/>
      <dgm:spPr/>
    </dgm:pt>
    <dgm:pt modelId="{11919E38-5FFD-4AC5-AA74-5CAF7AFE4D63}" type="pres">
      <dgm:prSet presAssocID="{F618CDE2-88D7-4FEA-BED3-BA11A5A61141}" presName="textRect" presStyleLbl="revTx" presStyleIdx="0" presStyleCnt="3">
        <dgm:presLayoutVars>
          <dgm:chMax val="1"/>
          <dgm:chPref val="1"/>
        </dgm:presLayoutVars>
      </dgm:prSet>
      <dgm:spPr/>
    </dgm:pt>
    <dgm:pt modelId="{1318BBC2-2EDC-4BE0-9B6A-ED044DB007F7}" type="pres">
      <dgm:prSet presAssocID="{7A226920-FE91-4550-8677-3C038DC1B7E7}" presName="sibTrans" presStyleCnt="0"/>
      <dgm:spPr/>
    </dgm:pt>
    <dgm:pt modelId="{14E72523-F822-410B-AA7C-0F806C719622}" type="pres">
      <dgm:prSet presAssocID="{5DCC4A4C-48EC-48BC-81F1-F3A758C8F819}" presName="compNode" presStyleCnt="0"/>
      <dgm:spPr/>
    </dgm:pt>
    <dgm:pt modelId="{F4B2989C-3D32-42CE-BBA5-FB112DA79167}" type="pres">
      <dgm:prSet presAssocID="{5DCC4A4C-48EC-48BC-81F1-F3A758C8F81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6C7988F-9127-4358-A422-F96D876EA24E}" type="pres">
      <dgm:prSet presAssocID="{5DCC4A4C-48EC-48BC-81F1-F3A758C8F819}" presName="spaceRect" presStyleCnt="0"/>
      <dgm:spPr/>
    </dgm:pt>
    <dgm:pt modelId="{0C5F78EA-2A55-4DE0-9749-39D27D10A35D}" type="pres">
      <dgm:prSet presAssocID="{5DCC4A4C-48EC-48BC-81F1-F3A758C8F819}" presName="textRect" presStyleLbl="revTx" presStyleIdx="1" presStyleCnt="3">
        <dgm:presLayoutVars>
          <dgm:chMax val="1"/>
          <dgm:chPref val="1"/>
        </dgm:presLayoutVars>
      </dgm:prSet>
      <dgm:spPr/>
    </dgm:pt>
    <dgm:pt modelId="{2BC59012-E2A7-4BC2-B48C-578B8DA162EB}" type="pres">
      <dgm:prSet presAssocID="{B1C39013-7748-454F-A49E-7793415E1D91}" presName="sibTrans" presStyleCnt="0"/>
      <dgm:spPr/>
    </dgm:pt>
    <dgm:pt modelId="{14B8FE44-2FFC-4699-9726-189FF3AE3786}" type="pres">
      <dgm:prSet presAssocID="{38C546DA-C09E-4C50-98E1-71B9DC962318}" presName="compNode" presStyleCnt="0"/>
      <dgm:spPr/>
    </dgm:pt>
    <dgm:pt modelId="{9D1478F3-8090-4936-9E36-8F8285DAC1E8}" type="pres">
      <dgm:prSet presAssocID="{38C546DA-C09E-4C50-98E1-71B9DC96231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D6413160-EB9A-43E4-935F-712590D77215}" type="pres">
      <dgm:prSet presAssocID="{38C546DA-C09E-4C50-98E1-71B9DC962318}" presName="spaceRect" presStyleCnt="0"/>
      <dgm:spPr/>
    </dgm:pt>
    <dgm:pt modelId="{46DED77F-9988-4168-A8C0-5FEBAF6A68E6}" type="pres">
      <dgm:prSet presAssocID="{38C546DA-C09E-4C50-98E1-71B9DC96231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55B901-4822-45E4-8D99-AB1352668139}" srcId="{5F670616-2834-456D-9B5C-5D28FA6C7CC7}" destId="{F618CDE2-88D7-4FEA-BED3-BA11A5A61141}" srcOrd="0" destOrd="0" parTransId="{26377946-F62D-47D9-88E8-079BCCEF590E}" sibTransId="{7A226920-FE91-4550-8677-3C038DC1B7E7}"/>
    <dgm:cxn modelId="{C1AE0B02-99D4-4117-816C-E11B2FA73C9E}" srcId="{5F670616-2834-456D-9B5C-5D28FA6C7CC7}" destId="{38C546DA-C09E-4C50-98E1-71B9DC962318}" srcOrd="2" destOrd="0" parTransId="{BA788CD3-F40A-497C-956B-0A8D37473BB2}" sibTransId="{22C88444-EF10-4022-96AC-F8EED6A95BEE}"/>
    <dgm:cxn modelId="{40293C19-AF7F-4C6B-8F67-CDB2F2CE0BAA}" type="presOf" srcId="{F618CDE2-88D7-4FEA-BED3-BA11A5A61141}" destId="{11919E38-5FFD-4AC5-AA74-5CAF7AFE4D63}" srcOrd="0" destOrd="0" presId="urn:microsoft.com/office/officeart/2018/2/layout/IconLabelList"/>
    <dgm:cxn modelId="{A2B58625-B37E-4D36-AECC-1820880358AE}" type="presOf" srcId="{38C546DA-C09E-4C50-98E1-71B9DC962318}" destId="{46DED77F-9988-4168-A8C0-5FEBAF6A68E6}" srcOrd="0" destOrd="0" presId="urn:microsoft.com/office/officeart/2018/2/layout/IconLabelList"/>
    <dgm:cxn modelId="{5247023D-A650-4D68-80E7-C2E296DCBAF5}" type="presOf" srcId="{5F670616-2834-456D-9B5C-5D28FA6C7CC7}" destId="{A9EDCE86-122F-421F-9018-6D273745F506}" srcOrd="0" destOrd="0" presId="urn:microsoft.com/office/officeart/2018/2/layout/IconLabelList"/>
    <dgm:cxn modelId="{0056E276-062B-4A91-A818-216763D5451B}" type="presOf" srcId="{5DCC4A4C-48EC-48BC-81F1-F3A758C8F819}" destId="{0C5F78EA-2A55-4DE0-9749-39D27D10A35D}" srcOrd="0" destOrd="0" presId="urn:microsoft.com/office/officeart/2018/2/layout/IconLabelList"/>
    <dgm:cxn modelId="{445451EF-55E6-4F2D-AC45-B9EE5A37A0B7}" srcId="{5F670616-2834-456D-9B5C-5D28FA6C7CC7}" destId="{5DCC4A4C-48EC-48BC-81F1-F3A758C8F819}" srcOrd="1" destOrd="0" parTransId="{E1FAD153-5661-483E-84AD-B419C50186C8}" sibTransId="{B1C39013-7748-454F-A49E-7793415E1D91}"/>
    <dgm:cxn modelId="{551C74F8-196D-4C2F-9942-AE053F57D33A}" type="presParOf" srcId="{A9EDCE86-122F-421F-9018-6D273745F506}" destId="{4E745643-713C-4D5D-B6A3-E94189DA5A95}" srcOrd="0" destOrd="0" presId="urn:microsoft.com/office/officeart/2018/2/layout/IconLabelList"/>
    <dgm:cxn modelId="{9F8229FF-EECE-469A-83D8-61DBEDA6A726}" type="presParOf" srcId="{4E745643-713C-4D5D-B6A3-E94189DA5A95}" destId="{B0ED7807-F7A4-4C6E-8C47-3ED8C3BF9B0E}" srcOrd="0" destOrd="0" presId="urn:microsoft.com/office/officeart/2018/2/layout/IconLabelList"/>
    <dgm:cxn modelId="{644593FE-D4BB-4B55-A28B-825222ABF438}" type="presParOf" srcId="{4E745643-713C-4D5D-B6A3-E94189DA5A95}" destId="{F6AAE860-7E11-4F18-9E34-EC79E6468FB6}" srcOrd="1" destOrd="0" presId="urn:microsoft.com/office/officeart/2018/2/layout/IconLabelList"/>
    <dgm:cxn modelId="{C4596538-F346-4E85-8315-8D7376863CA4}" type="presParOf" srcId="{4E745643-713C-4D5D-B6A3-E94189DA5A95}" destId="{11919E38-5FFD-4AC5-AA74-5CAF7AFE4D63}" srcOrd="2" destOrd="0" presId="urn:microsoft.com/office/officeart/2018/2/layout/IconLabelList"/>
    <dgm:cxn modelId="{F8419B1C-F4EB-456B-A147-99564155F083}" type="presParOf" srcId="{A9EDCE86-122F-421F-9018-6D273745F506}" destId="{1318BBC2-2EDC-4BE0-9B6A-ED044DB007F7}" srcOrd="1" destOrd="0" presId="urn:microsoft.com/office/officeart/2018/2/layout/IconLabelList"/>
    <dgm:cxn modelId="{F0E83566-C145-47CB-8988-CE595F7A1450}" type="presParOf" srcId="{A9EDCE86-122F-421F-9018-6D273745F506}" destId="{14E72523-F822-410B-AA7C-0F806C719622}" srcOrd="2" destOrd="0" presId="urn:microsoft.com/office/officeart/2018/2/layout/IconLabelList"/>
    <dgm:cxn modelId="{457A1DF4-9B31-413F-B81F-A4FBEF4BE98C}" type="presParOf" srcId="{14E72523-F822-410B-AA7C-0F806C719622}" destId="{F4B2989C-3D32-42CE-BBA5-FB112DA79167}" srcOrd="0" destOrd="0" presId="urn:microsoft.com/office/officeart/2018/2/layout/IconLabelList"/>
    <dgm:cxn modelId="{5A318F68-E00E-4349-A1B6-780487D7D833}" type="presParOf" srcId="{14E72523-F822-410B-AA7C-0F806C719622}" destId="{46C7988F-9127-4358-A422-F96D876EA24E}" srcOrd="1" destOrd="0" presId="urn:microsoft.com/office/officeart/2018/2/layout/IconLabelList"/>
    <dgm:cxn modelId="{B566A876-0734-454E-A8AD-620F7CA756F3}" type="presParOf" srcId="{14E72523-F822-410B-AA7C-0F806C719622}" destId="{0C5F78EA-2A55-4DE0-9749-39D27D10A35D}" srcOrd="2" destOrd="0" presId="urn:microsoft.com/office/officeart/2018/2/layout/IconLabelList"/>
    <dgm:cxn modelId="{A496CDC9-2EE7-4C18-84A8-622DBD30DD63}" type="presParOf" srcId="{A9EDCE86-122F-421F-9018-6D273745F506}" destId="{2BC59012-E2A7-4BC2-B48C-578B8DA162EB}" srcOrd="3" destOrd="0" presId="urn:microsoft.com/office/officeart/2018/2/layout/IconLabelList"/>
    <dgm:cxn modelId="{0389668A-3848-44C2-A09E-D99311CEDBCB}" type="presParOf" srcId="{A9EDCE86-122F-421F-9018-6D273745F506}" destId="{14B8FE44-2FFC-4699-9726-189FF3AE3786}" srcOrd="4" destOrd="0" presId="urn:microsoft.com/office/officeart/2018/2/layout/IconLabelList"/>
    <dgm:cxn modelId="{5C979CB6-28B7-4D02-837F-4A04C12F8F25}" type="presParOf" srcId="{14B8FE44-2FFC-4699-9726-189FF3AE3786}" destId="{9D1478F3-8090-4936-9E36-8F8285DAC1E8}" srcOrd="0" destOrd="0" presId="urn:microsoft.com/office/officeart/2018/2/layout/IconLabelList"/>
    <dgm:cxn modelId="{9DFFB1EA-58F4-499D-89D7-4CF00EA6A147}" type="presParOf" srcId="{14B8FE44-2FFC-4699-9726-189FF3AE3786}" destId="{D6413160-EB9A-43E4-935F-712590D77215}" srcOrd="1" destOrd="0" presId="urn:microsoft.com/office/officeart/2018/2/layout/IconLabelList"/>
    <dgm:cxn modelId="{8CF88A43-41D7-4985-AAD7-271D49F4F8A0}" type="presParOf" srcId="{14B8FE44-2FFC-4699-9726-189FF3AE3786}" destId="{46DED77F-9988-4168-A8C0-5FEBAF6A68E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866C94-A8A2-4156-B5A5-5E9EB02E9092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F8CD48FA-0EC1-4EF9-A132-CC35C9DD353C}">
      <dgm:prSet/>
      <dgm:spPr/>
      <dgm:t>
        <a:bodyPr/>
        <a:lstStyle/>
        <a:p>
          <a:r>
            <a:rPr lang="en-US" b="0" i="0"/>
            <a:t>Kafka is capable of handling millions of real-time reads and writes per second, from thousands of clients, making it suitable for high throughput systems.</a:t>
          </a:r>
          <a:endParaRPr lang="en-US"/>
        </a:p>
      </dgm:t>
    </dgm:pt>
    <dgm:pt modelId="{AC12C2AB-0099-4187-A172-2F9687685268}" type="parTrans" cxnId="{145301C5-54A9-49B1-BFB5-8835DAA7B955}">
      <dgm:prSet/>
      <dgm:spPr/>
      <dgm:t>
        <a:bodyPr/>
        <a:lstStyle/>
        <a:p>
          <a:endParaRPr lang="en-US"/>
        </a:p>
      </dgm:t>
    </dgm:pt>
    <dgm:pt modelId="{4FF6AFCF-B66D-422D-87F3-26A1327334F2}" type="sibTrans" cxnId="{145301C5-54A9-49B1-BFB5-8835DAA7B955}">
      <dgm:prSet/>
      <dgm:spPr/>
      <dgm:t>
        <a:bodyPr/>
        <a:lstStyle/>
        <a:p>
          <a:endParaRPr lang="en-US"/>
        </a:p>
      </dgm:t>
    </dgm:pt>
    <dgm:pt modelId="{0976C53F-8580-461E-B9A7-E4F77D31780B}">
      <dgm:prSet/>
      <dgm:spPr/>
      <dgm:t>
        <a:bodyPr/>
        <a:lstStyle/>
        <a:p>
          <a:r>
            <a:rPr lang="en-US" b="0" i="0" dirty="0"/>
            <a:t>Kafka's distributed nature gives it fault-tolerance. Data in Kafka is automatically replicated to multiple brokers.</a:t>
          </a:r>
          <a:endParaRPr lang="en-US" dirty="0"/>
        </a:p>
      </dgm:t>
    </dgm:pt>
    <dgm:pt modelId="{F2076DA0-F9D7-4E43-94D3-9BD0F1D899F6}" type="parTrans" cxnId="{2BF5CCAD-E6D9-4658-9C35-A40F4AF1837C}">
      <dgm:prSet/>
      <dgm:spPr/>
      <dgm:t>
        <a:bodyPr/>
        <a:lstStyle/>
        <a:p>
          <a:endParaRPr lang="en-US"/>
        </a:p>
      </dgm:t>
    </dgm:pt>
    <dgm:pt modelId="{1A33B896-B288-496C-A4CB-08FBF6D5E33E}" type="sibTrans" cxnId="{2BF5CCAD-E6D9-4658-9C35-A40F4AF1837C}">
      <dgm:prSet/>
      <dgm:spPr/>
      <dgm:t>
        <a:bodyPr/>
        <a:lstStyle/>
        <a:p>
          <a:endParaRPr lang="en-US"/>
        </a:p>
      </dgm:t>
    </dgm:pt>
    <dgm:pt modelId="{813AC7C1-3FA4-4B2B-B518-BC30A2085E88}">
      <dgm:prSet/>
      <dgm:spPr/>
      <dgm:t>
        <a:bodyPr/>
        <a:lstStyle/>
        <a:p>
          <a:r>
            <a:rPr lang="en-US" b="0" i="0"/>
            <a:t>Its durability is achieved by writing all data to disk and replication to protect against data loss.</a:t>
          </a:r>
          <a:endParaRPr lang="en-US"/>
        </a:p>
      </dgm:t>
    </dgm:pt>
    <dgm:pt modelId="{80A68643-D3C5-4AC5-BACF-CB58667A4BB3}" type="parTrans" cxnId="{1798FD16-55D1-4DB7-832E-76750933BA2C}">
      <dgm:prSet/>
      <dgm:spPr/>
      <dgm:t>
        <a:bodyPr/>
        <a:lstStyle/>
        <a:p>
          <a:endParaRPr lang="en-US"/>
        </a:p>
      </dgm:t>
    </dgm:pt>
    <dgm:pt modelId="{D2760D14-F151-4932-BFD6-6D4679FCEFD1}" type="sibTrans" cxnId="{1798FD16-55D1-4DB7-832E-76750933BA2C}">
      <dgm:prSet/>
      <dgm:spPr/>
      <dgm:t>
        <a:bodyPr/>
        <a:lstStyle/>
        <a:p>
          <a:endParaRPr lang="en-US"/>
        </a:p>
      </dgm:t>
    </dgm:pt>
    <dgm:pt modelId="{317579A3-1043-6B45-BA89-34225B7A40AE}" type="pres">
      <dgm:prSet presAssocID="{DA866C94-A8A2-4156-B5A5-5E9EB02E9092}" presName="linear" presStyleCnt="0">
        <dgm:presLayoutVars>
          <dgm:animLvl val="lvl"/>
          <dgm:resizeHandles val="exact"/>
        </dgm:presLayoutVars>
      </dgm:prSet>
      <dgm:spPr/>
    </dgm:pt>
    <dgm:pt modelId="{8CA782F2-548D-6D40-8E5F-66AA2DE79614}" type="pres">
      <dgm:prSet presAssocID="{F8CD48FA-0EC1-4EF9-A132-CC35C9DD353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F2E9B21-A0B9-844E-A075-49F56E0BDD00}" type="pres">
      <dgm:prSet presAssocID="{4FF6AFCF-B66D-422D-87F3-26A1327334F2}" presName="spacer" presStyleCnt="0"/>
      <dgm:spPr/>
    </dgm:pt>
    <dgm:pt modelId="{0626E019-6ADD-2143-B586-136B26401F06}" type="pres">
      <dgm:prSet presAssocID="{0976C53F-8580-461E-B9A7-E4F77D31780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6C89032-877F-3E4C-AB40-82643D4FF945}" type="pres">
      <dgm:prSet presAssocID="{1A33B896-B288-496C-A4CB-08FBF6D5E33E}" presName="spacer" presStyleCnt="0"/>
      <dgm:spPr/>
    </dgm:pt>
    <dgm:pt modelId="{35C8CC21-8DD8-454F-93F8-5CACE18DB1DF}" type="pres">
      <dgm:prSet presAssocID="{813AC7C1-3FA4-4B2B-B518-BC30A2085E8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9283E06-8AC1-1D49-B4E6-098610522774}" type="presOf" srcId="{F8CD48FA-0EC1-4EF9-A132-CC35C9DD353C}" destId="{8CA782F2-548D-6D40-8E5F-66AA2DE79614}" srcOrd="0" destOrd="0" presId="urn:microsoft.com/office/officeart/2005/8/layout/vList2"/>
    <dgm:cxn modelId="{1798FD16-55D1-4DB7-832E-76750933BA2C}" srcId="{DA866C94-A8A2-4156-B5A5-5E9EB02E9092}" destId="{813AC7C1-3FA4-4B2B-B518-BC30A2085E88}" srcOrd="2" destOrd="0" parTransId="{80A68643-D3C5-4AC5-BACF-CB58667A4BB3}" sibTransId="{D2760D14-F151-4932-BFD6-6D4679FCEFD1}"/>
    <dgm:cxn modelId="{4D166F43-5DEE-EB44-8096-D549EE72D21B}" type="presOf" srcId="{DA866C94-A8A2-4156-B5A5-5E9EB02E9092}" destId="{317579A3-1043-6B45-BA89-34225B7A40AE}" srcOrd="0" destOrd="0" presId="urn:microsoft.com/office/officeart/2005/8/layout/vList2"/>
    <dgm:cxn modelId="{5BCCEF5B-2BAE-3445-B10A-E00B09EF0A9C}" type="presOf" srcId="{0976C53F-8580-461E-B9A7-E4F77D31780B}" destId="{0626E019-6ADD-2143-B586-136B26401F06}" srcOrd="0" destOrd="0" presId="urn:microsoft.com/office/officeart/2005/8/layout/vList2"/>
    <dgm:cxn modelId="{2BF5CCAD-E6D9-4658-9C35-A40F4AF1837C}" srcId="{DA866C94-A8A2-4156-B5A5-5E9EB02E9092}" destId="{0976C53F-8580-461E-B9A7-E4F77D31780B}" srcOrd="1" destOrd="0" parTransId="{F2076DA0-F9D7-4E43-94D3-9BD0F1D899F6}" sibTransId="{1A33B896-B288-496C-A4CB-08FBF6D5E33E}"/>
    <dgm:cxn modelId="{145301C5-54A9-49B1-BFB5-8835DAA7B955}" srcId="{DA866C94-A8A2-4156-B5A5-5E9EB02E9092}" destId="{F8CD48FA-0EC1-4EF9-A132-CC35C9DD353C}" srcOrd="0" destOrd="0" parTransId="{AC12C2AB-0099-4187-A172-2F9687685268}" sibTransId="{4FF6AFCF-B66D-422D-87F3-26A1327334F2}"/>
    <dgm:cxn modelId="{1D03F0C5-56DF-1A43-AC70-5B7D5E41A8FD}" type="presOf" srcId="{813AC7C1-3FA4-4B2B-B518-BC30A2085E88}" destId="{35C8CC21-8DD8-454F-93F8-5CACE18DB1DF}" srcOrd="0" destOrd="0" presId="urn:microsoft.com/office/officeart/2005/8/layout/vList2"/>
    <dgm:cxn modelId="{ED01B078-6866-7148-9C30-A7735A4F6B10}" type="presParOf" srcId="{317579A3-1043-6B45-BA89-34225B7A40AE}" destId="{8CA782F2-548D-6D40-8E5F-66AA2DE79614}" srcOrd="0" destOrd="0" presId="urn:microsoft.com/office/officeart/2005/8/layout/vList2"/>
    <dgm:cxn modelId="{28A3D327-F43B-D341-B140-9FE7A85EF3D9}" type="presParOf" srcId="{317579A3-1043-6B45-BA89-34225B7A40AE}" destId="{EF2E9B21-A0B9-844E-A075-49F56E0BDD00}" srcOrd="1" destOrd="0" presId="urn:microsoft.com/office/officeart/2005/8/layout/vList2"/>
    <dgm:cxn modelId="{A530AB8B-A67F-A14D-A330-37BAF8FCD228}" type="presParOf" srcId="{317579A3-1043-6B45-BA89-34225B7A40AE}" destId="{0626E019-6ADD-2143-B586-136B26401F06}" srcOrd="2" destOrd="0" presId="urn:microsoft.com/office/officeart/2005/8/layout/vList2"/>
    <dgm:cxn modelId="{30CBFE55-BB48-3B43-8D02-B42F1B468A8A}" type="presParOf" srcId="{317579A3-1043-6B45-BA89-34225B7A40AE}" destId="{B6C89032-877F-3E4C-AB40-82643D4FF945}" srcOrd="3" destOrd="0" presId="urn:microsoft.com/office/officeart/2005/8/layout/vList2"/>
    <dgm:cxn modelId="{96BCF7F8-951E-084B-93A2-B654D6D94085}" type="presParOf" srcId="{317579A3-1043-6B45-BA89-34225B7A40AE}" destId="{35C8CC21-8DD8-454F-93F8-5CACE18DB1D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ADAB5F5-E407-4959-BE61-E9956AD6F29D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984FBC8-126E-4AE8-AD3E-69517E16023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/>
            <a:t>Messaging: </a:t>
          </a:r>
          <a:endParaRPr lang="en-US"/>
        </a:p>
      </dgm:t>
    </dgm:pt>
    <dgm:pt modelId="{B61AD7BB-7A80-4E7B-881B-8AEDF45D0AA1}" type="parTrans" cxnId="{453EE555-0854-4C34-97B0-7B4EC1D6A666}">
      <dgm:prSet/>
      <dgm:spPr/>
      <dgm:t>
        <a:bodyPr/>
        <a:lstStyle/>
        <a:p>
          <a:endParaRPr lang="en-US"/>
        </a:p>
      </dgm:t>
    </dgm:pt>
    <dgm:pt modelId="{8AB79BB0-1892-484B-A03F-70F8C5333645}" type="sibTrans" cxnId="{453EE555-0854-4C34-97B0-7B4EC1D6A666}">
      <dgm:prSet/>
      <dgm:spPr/>
      <dgm:t>
        <a:bodyPr/>
        <a:lstStyle/>
        <a:p>
          <a:endParaRPr lang="en-US"/>
        </a:p>
      </dgm:t>
    </dgm:pt>
    <dgm:pt modelId="{00263CD7-E0B9-4D0E-90BB-C2EE83B99C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Kafka provides a high throughput, fault-tolerant, publish-subscribe messaging system.</a:t>
          </a:r>
          <a:endParaRPr lang="en-US"/>
        </a:p>
      </dgm:t>
    </dgm:pt>
    <dgm:pt modelId="{67FB10F4-CBA9-471A-B352-6152C7C1A0D1}" type="parTrans" cxnId="{5645D2C2-920B-4470-AFCB-F45A776587E1}">
      <dgm:prSet/>
      <dgm:spPr/>
      <dgm:t>
        <a:bodyPr/>
        <a:lstStyle/>
        <a:p>
          <a:endParaRPr lang="en-US"/>
        </a:p>
      </dgm:t>
    </dgm:pt>
    <dgm:pt modelId="{F8FB76C2-E233-400B-BE70-65A81DAF3B71}" type="sibTrans" cxnId="{5645D2C2-920B-4470-AFCB-F45A776587E1}">
      <dgm:prSet/>
      <dgm:spPr/>
      <dgm:t>
        <a:bodyPr/>
        <a:lstStyle/>
        <a:p>
          <a:endParaRPr lang="en-US"/>
        </a:p>
      </dgm:t>
    </dgm:pt>
    <dgm:pt modelId="{DD279785-9639-45BB-A7D7-42FDEBD3529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/>
            <a:t>Website activity tracking: </a:t>
          </a:r>
          <a:endParaRPr lang="en-US"/>
        </a:p>
      </dgm:t>
    </dgm:pt>
    <dgm:pt modelId="{C2AB4D8E-FB47-4336-B737-4214C4F7A2D5}" type="parTrans" cxnId="{93F8A7EF-3CC0-43E0-8940-A920F58981C6}">
      <dgm:prSet/>
      <dgm:spPr/>
      <dgm:t>
        <a:bodyPr/>
        <a:lstStyle/>
        <a:p>
          <a:endParaRPr lang="en-US"/>
        </a:p>
      </dgm:t>
    </dgm:pt>
    <dgm:pt modelId="{44D349E1-7585-4AC5-811A-03102F39A41E}" type="sibTrans" cxnId="{93F8A7EF-3CC0-43E0-8940-A920F58981C6}">
      <dgm:prSet/>
      <dgm:spPr/>
      <dgm:t>
        <a:bodyPr/>
        <a:lstStyle/>
        <a:p>
          <a:endParaRPr lang="en-US"/>
        </a:p>
      </dgm:t>
    </dgm:pt>
    <dgm:pt modelId="{44A9B4A4-0B53-411A-BA84-6836C337BD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Kafka can track the activity of website users in real-time.</a:t>
          </a:r>
          <a:endParaRPr lang="en-US"/>
        </a:p>
      </dgm:t>
    </dgm:pt>
    <dgm:pt modelId="{0FC0A0A1-1950-434B-AE1F-12CF0986C702}" type="parTrans" cxnId="{8143FE43-BF0E-437A-A05E-2B63B241CA2E}">
      <dgm:prSet/>
      <dgm:spPr/>
      <dgm:t>
        <a:bodyPr/>
        <a:lstStyle/>
        <a:p>
          <a:endParaRPr lang="en-US"/>
        </a:p>
      </dgm:t>
    </dgm:pt>
    <dgm:pt modelId="{BC52B874-D44B-4C53-8150-78D0F58941A7}" type="sibTrans" cxnId="{8143FE43-BF0E-437A-A05E-2B63B241CA2E}">
      <dgm:prSet/>
      <dgm:spPr/>
      <dgm:t>
        <a:bodyPr/>
        <a:lstStyle/>
        <a:p>
          <a:endParaRPr lang="en-US"/>
        </a:p>
      </dgm:t>
    </dgm:pt>
    <dgm:pt modelId="{F07D3CD0-8E96-47D9-95E6-D974FF45A98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/>
            <a:t>Log aggregation: </a:t>
          </a:r>
          <a:endParaRPr lang="en-US"/>
        </a:p>
      </dgm:t>
    </dgm:pt>
    <dgm:pt modelId="{B8DCB9C7-29C3-4F6C-BB58-1C29F8282C8F}" type="parTrans" cxnId="{8D533D86-65CA-49BE-89D9-2C26F494D5F0}">
      <dgm:prSet/>
      <dgm:spPr/>
      <dgm:t>
        <a:bodyPr/>
        <a:lstStyle/>
        <a:p>
          <a:endParaRPr lang="en-US"/>
        </a:p>
      </dgm:t>
    </dgm:pt>
    <dgm:pt modelId="{A7C9458C-8603-4305-B4A5-A3DB2F615B2F}" type="sibTrans" cxnId="{8D533D86-65CA-49BE-89D9-2C26F494D5F0}">
      <dgm:prSet/>
      <dgm:spPr/>
      <dgm:t>
        <a:bodyPr/>
        <a:lstStyle/>
        <a:p>
          <a:endParaRPr lang="en-US"/>
        </a:p>
      </dgm:t>
    </dgm:pt>
    <dgm:pt modelId="{48E342D4-8B9A-438C-86BF-C52D1BAC91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Kafka can collect physical log files from various systems and store them in a central place</a:t>
          </a:r>
          <a:endParaRPr lang="en-US"/>
        </a:p>
      </dgm:t>
    </dgm:pt>
    <dgm:pt modelId="{2F709588-D463-4327-A01D-D701C8592AF3}" type="parTrans" cxnId="{F588133B-C469-4CF7-A3D7-854E68C5A26D}">
      <dgm:prSet/>
      <dgm:spPr/>
      <dgm:t>
        <a:bodyPr/>
        <a:lstStyle/>
        <a:p>
          <a:endParaRPr lang="en-US"/>
        </a:p>
      </dgm:t>
    </dgm:pt>
    <dgm:pt modelId="{8C79E219-5682-4D1B-9983-256AFB990964}" type="sibTrans" cxnId="{F588133B-C469-4CF7-A3D7-854E68C5A26D}">
      <dgm:prSet/>
      <dgm:spPr/>
      <dgm:t>
        <a:bodyPr/>
        <a:lstStyle/>
        <a:p>
          <a:endParaRPr lang="en-US"/>
        </a:p>
      </dgm:t>
    </dgm:pt>
    <dgm:pt modelId="{D7D008F4-14E9-4A2E-9B65-2986F843919C}" type="pres">
      <dgm:prSet presAssocID="{EADAB5F5-E407-4959-BE61-E9956AD6F29D}" presName="root" presStyleCnt="0">
        <dgm:presLayoutVars>
          <dgm:dir/>
          <dgm:resizeHandles val="exact"/>
        </dgm:presLayoutVars>
      </dgm:prSet>
      <dgm:spPr/>
    </dgm:pt>
    <dgm:pt modelId="{B41D4A0E-D3D9-4973-8B04-6FBB2B826BD4}" type="pres">
      <dgm:prSet presAssocID="{D984FBC8-126E-4AE8-AD3E-69517E16023E}" presName="compNode" presStyleCnt="0"/>
      <dgm:spPr/>
    </dgm:pt>
    <dgm:pt modelId="{B6C80B42-4D17-4E38-BA19-6F51AD1A46CD}" type="pres">
      <dgm:prSet presAssocID="{D984FBC8-126E-4AE8-AD3E-69517E16023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0DD21D10-298B-41E9-BEEC-922A695FDBE2}" type="pres">
      <dgm:prSet presAssocID="{D984FBC8-126E-4AE8-AD3E-69517E16023E}" presName="iconSpace" presStyleCnt="0"/>
      <dgm:spPr/>
    </dgm:pt>
    <dgm:pt modelId="{B1EAF5B2-476B-4738-9C30-92B212638930}" type="pres">
      <dgm:prSet presAssocID="{D984FBC8-126E-4AE8-AD3E-69517E16023E}" presName="parTx" presStyleLbl="revTx" presStyleIdx="0" presStyleCnt="6">
        <dgm:presLayoutVars>
          <dgm:chMax val="0"/>
          <dgm:chPref val="0"/>
        </dgm:presLayoutVars>
      </dgm:prSet>
      <dgm:spPr/>
    </dgm:pt>
    <dgm:pt modelId="{ED60A31C-32C9-47B2-8C07-4908E83E78F6}" type="pres">
      <dgm:prSet presAssocID="{D984FBC8-126E-4AE8-AD3E-69517E16023E}" presName="txSpace" presStyleCnt="0"/>
      <dgm:spPr/>
    </dgm:pt>
    <dgm:pt modelId="{E2A023A9-E574-4FDE-8386-36931A3B1407}" type="pres">
      <dgm:prSet presAssocID="{D984FBC8-126E-4AE8-AD3E-69517E16023E}" presName="desTx" presStyleLbl="revTx" presStyleIdx="1" presStyleCnt="6">
        <dgm:presLayoutVars/>
      </dgm:prSet>
      <dgm:spPr/>
    </dgm:pt>
    <dgm:pt modelId="{AE0F2316-5343-47DF-9873-991E380A63A6}" type="pres">
      <dgm:prSet presAssocID="{8AB79BB0-1892-484B-A03F-70F8C5333645}" presName="sibTrans" presStyleCnt="0"/>
      <dgm:spPr/>
    </dgm:pt>
    <dgm:pt modelId="{341D0530-4C95-4311-8F7C-AC9BFA2FDFDB}" type="pres">
      <dgm:prSet presAssocID="{DD279785-9639-45BB-A7D7-42FDEBD3529E}" presName="compNode" presStyleCnt="0"/>
      <dgm:spPr/>
    </dgm:pt>
    <dgm:pt modelId="{73430C3B-FB41-4ECE-B1C0-274B3D9B9385}" type="pres">
      <dgm:prSet presAssocID="{DD279785-9639-45BB-A7D7-42FDEBD3529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oom Out"/>
        </a:ext>
      </dgm:extLst>
    </dgm:pt>
    <dgm:pt modelId="{6EC4AD46-C246-40CB-A2CB-F6BA871A6BBC}" type="pres">
      <dgm:prSet presAssocID="{DD279785-9639-45BB-A7D7-42FDEBD3529E}" presName="iconSpace" presStyleCnt="0"/>
      <dgm:spPr/>
    </dgm:pt>
    <dgm:pt modelId="{D83639D6-1A73-4E70-8F44-3567CFD3C67C}" type="pres">
      <dgm:prSet presAssocID="{DD279785-9639-45BB-A7D7-42FDEBD3529E}" presName="parTx" presStyleLbl="revTx" presStyleIdx="2" presStyleCnt="6">
        <dgm:presLayoutVars>
          <dgm:chMax val="0"/>
          <dgm:chPref val="0"/>
        </dgm:presLayoutVars>
      </dgm:prSet>
      <dgm:spPr/>
    </dgm:pt>
    <dgm:pt modelId="{F7FA65DB-35F9-44E5-AC3E-D9966ABA420B}" type="pres">
      <dgm:prSet presAssocID="{DD279785-9639-45BB-A7D7-42FDEBD3529E}" presName="txSpace" presStyleCnt="0"/>
      <dgm:spPr/>
    </dgm:pt>
    <dgm:pt modelId="{D90F5E8F-36DD-476C-A758-19FFA3920856}" type="pres">
      <dgm:prSet presAssocID="{DD279785-9639-45BB-A7D7-42FDEBD3529E}" presName="desTx" presStyleLbl="revTx" presStyleIdx="3" presStyleCnt="6">
        <dgm:presLayoutVars/>
      </dgm:prSet>
      <dgm:spPr/>
    </dgm:pt>
    <dgm:pt modelId="{C44BDB49-1DA2-4195-82F8-C99E61E862C7}" type="pres">
      <dgm:prSet presAssocID="{44D349E1-7585-4AC5-811A-03102F39A41E}" presName="sibTrans" presStyleCnt="0"/>
      <dgm:spPr/>
    </dgm:pt>
    <dgm:pt modelId="{0D9A793E-AB73-4C98-AB78-DE1D0029283D}" type="pres">
      <dgm:prSet presAssocID="{F07D3CD0-8E96-47D9-95E6-D974FF45A983}" presName="compNode" presStyleCnt="0"/>
      <dgm:spPr/>
    </dgm:pt>
    <dgm:pt modelId="{C3DCAAB0-0E8C-4A29-BFFA-66FA7890D942}" type="pres">
      <dgm:prSet presAssocID="{F07D3CD0-8E96-47D9-95E6-D974FF45A98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F2A35BB-911B-4D06-812F-2C8FAE9F30EE}" type="pres">
      <dgm:prSet presAssocID="{F07D3CD0-8E96-47D9-95E6-D974FF45A983}" presName="iconSpace" presStyleCnt="0"/>
      <dgm:spPr/>
    </dgm:pt>
    <dgm:pt modelId="{3559EBE1-1776-4CF6-831C-33C2463CBE00}" type="pres">
      <dgm:prSet presAssocID="{F07D3CD0-8E96-47D9-95E6-D974FF45A983}" presName="parTx" presStyleLbl="revTx" presStyleIdx="4" presStyleCnt="6">
        <dgm:presLayoutVars>
          <dgm:chMax val="0"/>
          <dgm:chPref val="0"/>
        </dgm:presLayoutVars>
      </dgm:prSet>
      <dgm:spPr/>
    </dgm:pt>
    <dgm:pt modelId="{F0F1AA70-DEDE-4293-9B54-4274ADA7D33B}" type="pres">
      <dgm:prSet presAssocID="{F07D3CD0-8E96-47D9-95E6-D974FF45A983}" presName="txSpace" presStyleCnt="0"/>
      <dgm:spPr/>
    </dgm:pt>
    <dgm:pt modelId="{8FE52B5C-65B3-467B-BD7E-B19EAA3FD76F}" type="pres">
      <dgm:prSet presAssocID="{F07D3CD0-8E96-47D9-95E6-D974FF45A983}" presName="desTx" presStyleLbl="revTx" presStyleIdx="5" presStyleCnt="6">
        <dgm:presLayoutVars/>
      </dgm:prSet>
      <dgm:spPr/>
    </dgm:pt>
  </dgm:ptLst>
  <dgm:cxnLst>
    <dgm:cxn modelId="{2D6ADA04-9D35-4BB3-9CC5-E545F4694501}" type="presOf" srcId="{EADAB5F5-E407-4959-BE61-E9956AD6F29D}" destId="{D7D008F4-14E9-4A2E-9B65-2986F843919C}" srcOrd="0" destOrd="0" presId="urn:microsoft.com/office/officeart/2018/5/layout/CenteredIconLabelDescriptionList"/>
    <dgm:cxn modelId="{F588133B-C469-4CF7-A3D7-854E68C5A26D}" srcId="{F07D3CD0-8E96-47D9-95E6-D974FF45A983}" destId="{48E342D4-8B9A-438C-86BF-C52D1BAC91A9}" srcOrd="0" destOrd="0" parTransId="{2F709588-D463-4327-A01D-D701C8592AF3}" sibTransId="{8C79E219-5682-4D1B-9983-256AFB990964}"/>
    <dgm:cxn modelId="{8143FE43-BF0E-437A-A05E-2B63B241CA2E}" srcId="{DD279785-9639-45BB-A7D7-42FDEBD3529E}" destId="{44A9B4A4-0B53-411A-BA84-6836C337BDFA}" srcOrd="0" destOrd="0" parTransId="{0FC0A0A1-1950-434B-AE1F-12CF0986C702}" sibTransId="{BC52B874-D44B-4C53-8150-78D0F58941A7}"/>
    <dgm:cxn modelId="{453EE555-0854-4C34-97B0-7B4EC1D6A666}" srcId="{EADAB5F5-E407-4959-BE61-E9956AD6F29D}" destId="{D984FBC8-126E-4AE8-AD3E-69517E16023E}" srcOrd="0" destOrd="0" parTransId="{B61AD7BB-7A80-4E7B-881B-8AEDF45D0AA1}" sibTransId="{8AB79BB0-1892-484B-A03F-70F8C5333645}"/>
    <dgm:cxn modelId="{3E243760-39A0-4E0D-BC3F-FBCC6689A73E}" type="presOf" srcId="{44A9B4A4-0B53-411A-BA84-6836C337BDFA}" destId="{D90F5E8F-36DD-476C-A758-19FFA3920856}" srcOrd="0" destOrd="0" presId="urn:microsoft.com/office/officeart/2018/5/layout/CenteredIconLabelDescriptionList"/>
    <dgm:cxn modelId="{8D533D86-65CA-49BE-89D9-2C26F494D5F0}" srcId="{EADAB5F5-E407-4959-BE61-E9956AD6F29D}" destId="{F07D3CD0-8E96-47D9-95E6-D974FF45A983}" srcOrd="2" destOrd="0" parTransId="{B8DCB9C7-29C3-4F6C-BB58-1C29F8282C8F}" sibTransId="{A7C9458C-8603-4305-B4A5-A3DB2F615B2F}"/>
    <dgm:cxn modelId="{9B9D9D98-78EE-4941-852A-7F805AADC137}" type="presOf" srcId="{D984FBC8-126E-4AE8-AD3E-69517E16023E}" destId="{B1EAF5B2-476B-4738-9C30-92B212638930}" srcOrd="0" destOrd="0" presId="urn:microsoft.com/office/officeart/2018/5/layout/CenteredIconLabelDescriptionList"/>
    <dgm:cxn modelId="{7F3F45BF-D5BB-4F0B-9642-708318A80E50}" type="presOf" srcId="{F07D3CD0-8E96-47D9-95E6-D974FF45A983}" destId="{3559EBE1-1776-4CF6-831C-33C2463CBE00}" srcOrd="0" destOrd="0" presId="urn:microsoft.com/office/officeart/2018/5/layout/CenteredIconLabelDescriptionList"/>
    <dgm:cxn modelId="{5645D2C2-920B-4470-AFCB-F45A776587E1}" srcId="{D984FBC8-126E-4AE8-AD3E-69517E16023E}" destId="{00263CD7-E0B9-4D0E-90BB-C2EE83B99C81}" srcOrd="0" destOrd="0" parTransId="{67FB10F4-CBA9-471A-B352-6152C7C1A0D1}" sibTransId="{F8FB76C2-E233-400B-BE70-65A81DAF3B71}"/>
    <dgm:cxn modelId="{3DD32DCC-DC4F-4513-8845-19282D303C00}" type="presOf" srcId="{DD279785-9639-45BB-A7D7-42FDEBD3529E}" destId="{D83639D6-1A73-4E70-8F44-3567CFD3C67C}" srcOrd="0" destOrd="0" presId="urn:microsoft.com/office/officeart/2018/5/layout/CenteredIconLabelDescriptionList"/>
    <dgm:cxn modelId="{4937C4CF-F481-44AF-B2CB-C941584CACC9}" type="presOf" srcId="{48E342D4-8B9A-438C-86BF-C52D1BAC91A9}" destId="{8FE52B5C-65B3-467B-BD7E-B19EAA3FD76F}" srcOrd="0" destOrd="0" presId="urn:microsoft.com/office/officeart/2018/5/layout/CenteredIconLabelDescriptionList"/>
    <dgm:cxn modelId="{9D95D0E0-2F0F-4321-9F24-5EF1CB634D15}" type="presOf" srcId="{00263CD7-E0B9-4D0E-90BB-C2EE83B99C81}" destId="{E2A023A9-E574-4FDE-8386-36931A3B1407}" srcOrd="0" destOrd="0" presId="urn:microsoft.com/office/officeart/2018/5/layout/CenteredIconLabelDescriptionList"/>
    <dgm:cxn modelId="{93F8A7EF-3CC0-43E0-8940-A920F58981C6}" srcId="{EADAB5F5-E407-4959-BE61-E9956AD6F29D}" destId="{DD279785-9639-45BB-A7D7-42FDEBD3529E}" srcOrd="1" destOrd="0" parTransId="{C2AB4D8E-FB47-4336-B737-4214C4F7A2D5}" sibTransId="{44D349E1-7585-4AC5-811A-03102F39A41E}"/>
    <dgm:cxn modelId="{81676444-55C7-40CF-A868-7EB55C020A66}" type="presParOf" srcId="{D7D008F4-14E9-4A2E-9B65-2986F843919C}" destId="{B41D4A0E-D3D9-4973-8B04-6FBB2B826BD4}" srcOrd="0" destOrd="0" presId="urn:microsoft.com/office/officeart/2018/5/layout/CenteredIconLabelDescriptionList"/>
    <dgm:cxn modelId="{AE8229EC-210A-4095-ADC2-7B59E7F1BBAF}" type="presParOf" srcId="{B41D4A0E-D3D9-4973-8B04-6FBB2B826BD4}" destId="{B6C80B42-4D17-4E38-BA19-6F51AD1A46CD}" srcOrd="0" destOrd="0" presId="urn:microsoft.com/office/officeart/2018/5/layout/CenteredIconLabelDescriptionList"/>
    <dgm:cxn modelId="{3EC52965-66FE-4223-9859-B30419C6E40A}" type="presParOf" srcId="{B41D4A0E-D3D9-4973-8B04-6FBB2B826BD4}" destId="{0DD21D10-298B-41E9-BEEC-922A695FDBE2}" srcOrd="1" destOrd="0" presId="urn:microsoft.com/office/officeart/2018/5/layout/CenteredIconLabelDescriptionList"/>
    <dgm:cxn modelId="{A4AF812D-0B93-4F6C-B3CF-F02CEFA90B59}" type="presParOf" srcId="{B41D4A0E-D3D9-4973-8B04-6FBB2B826BD4}" destId="{B1EAF5B2-476B-4738-9C30-92B212638930}" srcOrd="2" destOrd="0" presId="urn:microsoft.com/office/officeart/2018/5/layout/CenteredIconLabelDescriptionList"/>
    <dgm:cxn modelId="{B4CAA802-6509-41AA-BF8D-E993892DB0C0}" type="presParOf" srcId="{B41D4A0E-D3D9-4973-8B04-6FBB2B826BD4}" destId="{ED60A31C-32C9-47B2-8C07-4908E83E78F6}" srcOrd="3" destOrd="0" presId="urn:microsoft.com/office/officeart/2018/5/layout/CenteredIconLabelDescriptionList"/>
    <dgm:cxn modelId="{4072AB4F-8E78-4F7F-A44D-32D5025A5587}" type="presParOf" srcId="{B41D4A0E-D3D9-4973-8B04-6FBB2B826BD4}" destId="{E2A023A9-E574-4FDE-8386-36931A3B1407}" srcOrd="4" destOrd="0" presId="urn:microsoft.com/office/officeart/2018/5/layout/CenteredIconLabelDescriptionList"/>
    <dgm:cxn modelId="{4D047028-0A3D-4364-8D24-9EECDB7B313D}" type="presParOf" srcId="{D7D008F4-14E9-4A2E-9B65-2986F843919C}" destId="{AE0F2316-5343-47DF-9873-991E380A63A6}" srcOrd="1" destOrd="0" presId="urn:microsoft.com/office/officeart/2018/5/layout/CenteredIconLabelDescriptionList"/>
    <dgm:cxn modelId="{7EC80EF7-B829-426F-899F-E0A4AB679528}" type="presParOf" srcId="{D7D008F4-14E9-4A2E-9B65-2986F843919C}" destId="{341D0530-4C95-4311-8F7C-AC9BFA2FDFDB}" srcOrd="2" destOrd="0" presId="urn:microsoft.com/office/officeart/2018/5/layout/CenteredIconLabelDescriptionList"/>
    <dgm:cxn modelId="{51DA0DB7-F657-46F3-81CB-499BF5E36130}" type="presParOf" srcId="{341D0530-4C95-4311-8F7C-AC9BFA2FDFDB}" destId="{73430C3B-FB41-4ECE-B1C0-274B3D9B9385}" srcOrd="0" destOrd="0" presId="urn:microsoft.com/office/officeart/2018/5/layout/CenteredIconLabelDescriptionList"/>
    <dgm:cxn modelId="{9A1B1D84-8298-4AC2-877C-E84431C79B3C}" type="presParOf" srcId="{341D0530-4C95-4311-8F7C-AC9BFA2FDFDB}" destId="{6EC4AD46-C246-40CB-A2CB-F6BA871A6BBC}" srcOrd="1" destOrd="0" presId="urn:microsoft.com/office/officeart/2018/5/layout/CenteredIconLabelDescriptionList"/>
    <dgm:cxn modelId="{33DD96C4-4B27-474F-8FC2-999925F1645E}" type="presParOf" srcId="{341D0530-4C95-4311-8F7C-AC9BFA2FDFDB}" destId="{D83639D6-1A73-4E70-8F44-3567CFD3C67C}" srcOrd="2" destOrd="0" presId="urn:microsoft.com/office/officeart/2018/5/layout/CenteredIconLabelDescriptionList"/>
    <dgm:cxn modelId="{1BCE3A38-5EE6-4848-AA73-838E11D55DE3}" type="presParOf" srcId="{341D0530-4C95-4311-8F7C-AC9BFA2FDFDB}" destId="{F7FA65DB-35F9-44E5-AC3E-D9966ABA420B}" srcOrd="3" destOrd="0" presId="urn:microsoft.com/office/officeart/2018/5/layout/CenteredIconLabelDescriptionList"/>
    <dgm:cxn modelId="{BE4792A6-7804-4FEB-B885-B5AD619B562B}" type="presParOf" srcId="{341D0530-4C95-4311-8F7C-AC9BFA2FDFDB}" destId="{D90F5E8F-36DD-476C-A758-19FFA3920856}" srcOrd="4" destOrd="0" presId="urn:microsoft.com/office/officeart/2018/5/layout/CenteredIconLabelDescriptionList"/>
    <dgm:cxn modelId="{802E82C3-AF74-4415-82EC-E13CDBBA9293}" type="presParOf" srcId="{D7D008F4-14E9-4A2E-9B65-2986F843919C}" destId="{C44BDB49-1DA2-4195-82F8-C99E61E862C7}" srcOrd="3" destOrd="0" presId="urn:microsoft.com/office/officeart/2018/5/layout/CenteredIconLabelDescriptionList"/>
    <dgm:cxn modelId="{3575CD8F-66B3-4D7E-A7CB-FE8F74748DC3}" type="presParOf" srcId="{D7D008F4-14E9-4A2E-9B65-2986F843919C}" destId="{0D9A793E-AB73-4C98-AB78-DE1D0029283D}" srcOrd="4" destOrd="0" presId="urn:microsoft.com/office/officeart/2018/5/layout/CenteredIconLabelDescriptionList"/>
    <dgm:cxn modelId="{85AC51BE-0B51-4024-8059-EF5F9CCCF940}" type="presParOf" srcId="{0D9A793E-AB73-4C98-AB78-DE1D0029283D}" destId="{C3DCAAB0-0E8C-4A29-BFFA-66FA7890D942}" srcOrd="0" destOrd="0" presId="urn:microsoft.com/office/officeart/2018/5/layout/CenteredIconLabelDescriptionList"/>
    <dgm:cxn modelId="{300681C9-AE8A-4F97-A41A-128A2D82F79E}" type="presParOf" srcId="{0D9A793E-AB73-4C98-AB78-DE1D0029283D}" destId="{9F2A35BB-911B-4D06-812F-2C8FAE9F30EE}" srcOrd="1" destOrd="0" presId="urn:microsoft.com/office/officeart/2018/5/layout/CenteredIconLabelDescriptionList"/>
    <dgm:cxn modelId="{2E64D01B-4172-43AB-B0CB-9CBB3E616001}" type="presParOf" srcId="{0D9A793E-AB73-4C98-AB78-DE1D0029283D}" destId="{3559EBE1-1776-4CF6-831C-33C2463CBE00}" srcOrd="2" destOrd="0" presId="urn:microsoft.com/office/officeart/2018/5/layout/CenteredIconLabelDescriptionList"/>
    <dgm:cxn modelId="{C8EE90F3-03FF-4929-A372-C29BBFC3AEF9}" type="presParOf" srcId="{0D9A793E-AB73-4C98-AB78-DE1D0029283D}" destId="{F0F1AA70-DEDE-4293-9B54-4274ADA7D33B}" srcOrd="3" destOrd="0" presId="urn:microsoft.com/office/officeart/2018/5/layout/CenteredIconLabelDescriptionList"/>
    <dgm:cxn modelId="{5B2492BC-1520-403E-93EF-19C1E8D8A6C6}" type="presParOf" srcId="{0D9A793E-AB73-4C98-AB78-DE1D0029283D}" destId="{8FE52B5C-65B3-467B-BD7E-B19EAA3FD76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D87A92-E99C-47FE-AB7A-93805C122D76}" type="doc">
      <dgm:prSet loTypeId="urn:microsoft.com/office/officeart/2018/2/layout/IconLabel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C505AFA9-7772-48FB-8269-213A00A13D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Kafka is built on a distributed system that consists of multiple brokers. This makes Kafka highly scalable and fault-tolerant.</a:t>
          </a:r>
          <a:endParaRPr lang="en-US"/>
        </a:p>
      </dgm:t>
    </dgm:pt>
    <dgm:pt modelId="{EA538B5C-583C-421E-B092-2D3109548E23}" type="parTrans" cxnId="{AC054CC3-A323-4770-8ECD-05BD646659F2}">
      <dgm:prSet/>
      <dgm:spPr/>
      <dgm:t>
        <a:bodyPr/>
        <a:lstStyle/>
        <a:p>
          <a:endParaRPr lang="en-US"/>
        </a:p>
      </dgm:t>
    </dgm:pt>
    <dgm:pt modelId="{E19B3AB5-E3E8-48A1-AF6D-3482BDAD1E94}" type="sibTrans" cxnId="{AC054CC3-A323-4770-8ECD-05BD646659F2}">
      <dgm:prSet/>
      <dgm:spPr/>
      <dgm:t>
        <a:bodyPr/>
        <a:lstStyle/>
        <a:p>
          <a:endParaRPr lang="en-US"/>
        </a:p>
      </dgm:t>
    </dgm:pt>
    <dgm:pt modelId="{A6C5FAFF-7A5A-4D78-A63F-E6B4F1920F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Producers send data to the Kafka topics. Consumers read data from the topics. Topics are split into partitions for parallel processing.</a:t>
          </a:r>
          <a:endParaRPr lang="en-US"/>
        </a:p>
      </dgm:t>
    </dgm:pt>
    <dgm:pt modelId="{06AF8CCF-FA7F-43AC-9609-B896FBA2E6CB}" type="parTrans" cxnId="{33618489-E23B-480D-BB67-A6DB3A4E5534}">
      <dgm:prSet/>
      <dgm:spPr/>
      <dgm:t>
        <a:bodyPr/>
        <a:lstStyle/>
        <a:p>
          <a:endParaRPr lang="en-US"/>
        </a:p>
      </dgm:t>
    </dgm:pt>
    <dgm:pt modelId="{02263DE5-69D3-4F98-8B9C-967BEFCE6B2D}" type="sibTrans" cxnId="{33618489-E23B-480D-BB67-A6DB3A4E5534}">
      <dgm:prSet/>
      <dgm:spPr/>
      <dgm:t>
        <a:bodyPr/>
        <a:lstStyle/>
        <a:p>
          <a:endParaRPr lang="en-US"/>
        </a:p>
      </dgm:t>
    </dgm:pt>
    <dgm:pt modelId="{09C23AF7-62F9-4679-A097-3C365A376C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Apache Zookeeper manages the state of the Kafka cluster.</a:t>
          </a:r>
          <a:endParaRPr lang="en-US"/>
        </a:p>
      </dgm:t>
    </dgm:pt>
    <dgm:pt modelId="{01FD7A22-137C-42F8-8BD5-C51B8494B1DB}" type="parTrans" cxnId="{24994CCC-310E-4EA0-A654-D1145BD56D02}">
      <dgm:prSet/>
      <dgm:spPr/>
      <dgm:t>
        <a:bodyPr/>
        <a:lstStyle/>
        <a:p>
          <a:endParaRPr lang="en-US"/>
        </a:p>
      </dgm:t>
    </dgm:pt>
    <dgm:pt modelId="{CA99A836-4301-4AD8-9366-358053D3C199}" type="sibTrans" cxnId="{24994CCC-310E-4EA0-A654-D1145BD56D02}">
      <dgm:prSet/>
      <dgm:spPr/>
      <dgm:t>
        <a:bodyPr/>
        <a:lstStyle/>
        <a:p>
          <a:endParaRPr lang="en-US"/>
        </a:p>
      </dgm:t>
    </dgm:pt>
    <dgm:pt modelId="{59B8A1A5-2EC2-4D1C-8715-FBD351DAF12B}" type="pres">
      <dgm:prSet presAssocID="{59D87A92-E99C-47FE-AB7A-93805C122D76}" presName="root" presStyleCnt="0">
        <dgm:presLayoutVars>
          <dgm:dir/>
          <dgm:resizeHandles val="exact"/>
        </dgm:presLayoutVars>
      </dgm:prSet>
      <dgm:spPr/>
    </dgm:pt>
    <dgm:pt modelId="{13EDA038-E461-4765-B687-DB4D7B1C5ECC}" type="pres">
      <dgm:prSet presAssocID="{C505AFA9-7772-48FB-8269-213A00A13D45}" presName="compNode" presStyleCnt="0"/>
      <dgm:spPr/>
    </dgm:pt>
    <dgm:pt modelId="{E36C767A-CB46-4BDC-AC1A-5608C2FF1441}" type="pres">
      <dgm:prSet presAssocID="{C505AFA9-7772-48FB-8269-213A00A13D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A8AA320-2C38-4E67-82C2-DAB8F50FF1D5}" type="pres">
      <dgm:prSet presAssocID="{C505AFA9-7772-48FB-8269-213A00A13D45}" presName="spaceRect" presStyleCnt="0"/>
      <dgm:spPr/>
    </dgm:pt>
    <dgm:pt modelId="{4D6441CC-B7D6-4B1C-B277-D1B861E41B9C}" type="pres">
      <dgm:prSet presAssocID="{C505AFA9-7772-48FB-8269-213A00A13D45}" presName="textRect" presStyleLbl="revTx" presStyleIdx="0" presStyleCnt="3">
        <dgm:presLayoutVars>
          <dgm:chMax val="1"/>
          <dgm:chPref val="1"/>
        </dgm:presLayoutVars>
      </dgm:prSet>
      <dgm:spPr/>
    </dgm:pt>
    <dgm:pt modelId="{75B79B16-E725-470C-B228-E403E6861B47}" type="pres">
      <dgm:prSet presAssocID="{E19B3AB5-E3E8-48A1-AF6D-3482BDAD1E94}" presName="sibTrans" presStyleCnt="0"/>
      <dgm:spPr/>
    </dgm:pt>
    <dgm:pt modelId="{53055488-DD46-42A7-8103-3733BFCA7496}" type="pres">
      <dgm:prSet presAssocID="{A6C5FAFF-7A5A-4D78-A63F-E6B4F1920FF4}" presName="compNode" presStyleCnt="0"/>
      <dgm:spPr/>
    </dgm:pt>
    <dgm:pt modelId="{61BF19E9-3168-412F-B8EE-55376BE189E8}" type="pres">
      <dgm:prSet presAssocID="{A6C5FAFF-7A5A-4D78-A63F-E6B4F1920FF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F0C7FC00-19D6-4F9D-BB77-FCBEEFFB3E10}" type="pres">
      <dgm:prSet presAssocID="{A6C5FAFF-7A5A-4D78-A63F-E6B4F1920FF4}" presName="spaceRect" presStyleCnt="0"/>
      <dgm:spPr/>
    </dgm:pt>
    <dgm:pt modelId="{B667CA5B-D973-4604-9D84-8498414DECD5}" type="pres">
      <dgm:prSet presAssocID="{A6C5FAFF-7A5A-4D78-A63F-E6B4F1920FF4}" presName="textRect" presStyleLbl="revTx" presStyleIdx="1" presStyleCnt="3">
        <dgm:presLayoutVars>
          <dgm:chMax val="1"/>
          <dgm:chPref val="1"/>
        </dgm:presLayoutVars>
      </dgm:prSet>
      <dgm:spPr/>
    </dgm:pt>
    <dgm:pt modelId="{7C95D964-8987-4ACB-AE7D-21D608CD960F}" type="pres">
      <dgm:prSet presAssocID="{02263DE5-69D3-4F98-8B9C-967BEFCE6B2D}" presName="sibTrans" presStyleCnt="0"/>
      <dgm:spPr/>
    </dgm:pt>
    <dgm:pt modelId="{019CA236-04B6-4E82-ACB9-FF5F895A323E}" type="pres">
      <dgm:prSet presAssocID="{09C23AF7-62F9-4679-A097-3C365A376C8D}" presName="compNode" presStyleCnt="0"/>
      <dgm:spPr/>
    </dgm:pt>
    <dgm:pt modelId="{1D7B5A84-0774-4625-ADB4-6F701255F9D5}" type="pres">
      <dgm:prSet presAssocID="{09C23AF7-62F9-4679-A097-3C365A376C8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9170ABF-4B8B-4CE4-88CC-8DD9989ED8B2}" type="pres">
      <dgm:prSet presAssocID="{09C23AF7-62F9-4679-A097-3C365A376C8D}" presName="spaceRect" presStyleCnt="0"/>
      <dgm:spPr/>
    </dgm:pt>
    <dgm:pt modelId="{5EC12381-134C-405E-B113-E3022C142EE5}" type="pres">
      <dgm:prSet presAssocID="{09C23AF7-62F9-4679-A097-3C365A376C8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3618489-E23B-480D-BB67-A6DB3A4E5534}" srcId="{59D87A92-E99C-47FE-AB7A-93805C122D76}" destId="{A6C5FAFF-7A5A-4D78-A63F-E6B4F1920FF4}" srcOrd="1" destOrd="0" parTransId="{06AF8CCF-FA7F-43AC-9609-B896FBA2E6CB}" sibTransId="{02263DE5-69D3-4F98-8B9C-967BEFCE6B2D}"/>
    <dgm:cxn modelId="{9E4DA0A2-A92E-44CB-8A98-3658074F0538}" type="presOf" srcId="{09C23AF7-62F9-4679-A097-3C365A376C8D}" destId="{5EC12381-134C-405E-B113-E3022C142EE5}" srcOrd="0" destOrd="0" presId="urn:microsoft.com/office/officeart/2018/2/layout/IconLabelList"/>
    <dgm:cxn modelId="{6CEB51AD-3D6E-4C62-B399-4C3621527C8F}" type="presOf" srcId="{A6C5FAFF-7A5A-4D78-A63F-E6B4F1920FF4}" destId="{B667CA5B-D973-4604-9D84-8498414DECD5}" srcOrd="0" destOrd="0" presId="urn:microsoft.com/office/officeart/2018/2/layout/IconLabelList"/>
    <dgm:cxn modelId="{D0199CAD-B8EA-4804-A89D-CB9C46D6E7F8}" type="presOf" srcId="{C505AFA9-7772-48FB-8269-213A00A13D45}" destId="{4D6441CC-B7D6-4B1C-B277-D1B861E41B9C}" srcOrd="0" destOrd="0" presId="urn:microsoft.com/office/officeart/2018/2/layout/IconLabelList"/>
    <dgm:cxn modelId="{735539B2-512B-4C8D-BC34-8062210DC496}" type="presOf" srcId="{59D87A92-E99C-47FE-AB7A-93805C122D76}" destId="{59B8A1A5-2EC2-4D1C-8715-FBD351DAF12B}" srcOrd="0" destOrd="0" presId="urn:microsoft.com/office/officeart/2018/2/layout/IconLabelList"/>
    <dgm:cxn modelId="{AC054CC3-A323-4770-8ECD-05BD646659F2}" srcId="{59D87A92-E99C-47FE-AB7A-93805C122D76}" destId="{C505AFA9-7772-48FB-8269-213A00A13D45}" srcOrd="0" destOrd="0" parTransId="{EA538B5C-583C-421E-B092-2D3109548E23}" sibTransId="{E19B3AB5-E3E8-48A1-AF6D-3482BDAD1E94}"/>
    <dgm:cxn modelId="{24994CCC-310E-4EA0-A654-D1145BD56D02}" srcId="{59D87A92-E99C-47FE-AB7A-93805C122D76}" destId="{09C23AF7-62F9-4679-A097-3C365A376C8D}" srcOrd="2" destOrd="0" parTransId="{01FD7A22-137C-42F8-8BD5-C51B8494B1DB}" sibTransId="{CA99A836-4301-4AD8-9366-358053D3C199}"/>
    <dgm:cxn modelId="{8F94E908-F832-41C6-A401-D8421FC8C303}" type="presParOf" srcId="{59B8A1A5-2EC2-4D1C-8715-FBD351DAF12B}" destId="{13EDA038-E461-4765-B687-DB4D7B1C5ECC}" srcOrd="0" destOrd="0" presId="urn:microsoft.com/office/officeart/2018/2/layout/IconLabelList"/>
    <dgm:cxn modelId="{CFCF96E2-1AB6-427A-8D4B-9E4CBC6F572B}" type="presParOf" srcId="{13EDA038-E461-4765-B687-DB4D7B1C5ECC}" destId="{E36C767A-CB46-4BDC-AC1A-5608C2FF1441}" srcOrd="0" destOrd="0" presId="urn:microsoft.com/office/officeart/2018/2/layout/IconLabelList"/>
    <dgm:cxn modelId="{894A28B3-5D80-4CCE-B8F2-DB264F358983}" type="presParOf" srcId="{13EDA038-E461-4765-B687-DB4D7B1C5ECC}" destId="{CA8AA320-2C38-4E67-82C2-DAB8F50FF1D5}" srcOrd="1" destOrd="0" presId="urn:microsoft.com/office/officeart/2018/2/layout/IconLabelList"/>
    <dgm:cxn modelId="{4D7ADC71-49B3-45AB-861C-C1E150D7F688}" type="presParOf" srcId="{13EDA038-E461-4765-B687-DB4D7B1C5ECC}" destId="{4D6441CC-B7D6-4B1C-B277-D1B861E41B9C}" srcOrd="2" destOrd="0" presId="urn:microsoft.com/office/officeart/2018/2/layout/IconLabelList"/>
    <dgm:cxn modelId="{0B159A39-A708-42E2-85A8-85182ADD8070}" type="presParOf" srcId="{59B8A1A5-2EC2-4D1C-8715-FBD351DAF12B}" destId="{75B79B16-E725-470C-B228-E403E6861B47}" srcOrd="1" destOrd="0" presId="urn:microsoft.com/office/officeart/2018/2/layout/IconLabelList"/>
    <dgm:cxn modelId="{11959139-22C8-4D6C-A9B6-CF73222F50CE}" type="presParOf" srcId="{59B8A1A5-2EC2-4D1C-8715-FBD351DAF12B}" destId="{53055488-DD46-42A7-8103-3733BFCA7496}" srcOrd="2" destOrd="0" presId="urn:microsoft.com/office/officeart/2018/2/layout/IconLabelList"/>
    <dgm:cxn modelId="{28826494-DDEA-466D-AF2F-E680DCF16020}" type="presParOf" srcId="{53055488-DD46-42A7-8103-3733BFCA7496}" destId="{61BF19E9-3168-412F-B8EE-55376BE189E8}" srcOrd="0" destOrd="0" presId="urn:microsoft.com/office/officeart/2018/2/layout/IconLabelList"/>
    <dgm:cxn modelId="{45236D98-67AD-4E03-8FBE-2EB5758E3955}" type="presParOf" srcId="{53055488-DD46-42A7-8103-3733BFCA7496}" destId="{F0C7FC00-19D6-4F9D-BB77-FCBEEFFB3E10}" srcOrd="1" destOrd="0" presId="urn:microsoft.com/office/officeart/2018/2/layout/IconLabelList"/>
    <dgm:cxn modelId="{A42E233D-64A9-467B-9FA0-3E712545E3A8}" type="presParOf" srcId="{53055488-DD46-42A7-8103-3733BFCA7496}" destId="{B667CA5B-D973-4604-9D84-8498414DECD5}" srcOrd="2" destOrd="0" presId="urn:microsoft.com/office/officeart/2018/2/layout/IconLabelList"/>
    <dgm:cxn modelId="{095A20DC-828A-4A11-9883-C1625B9A2471}" type="presParOf" srcId="{59B8A1A5-2EC2-4D1C-8715-FBD351DAF12B}" destId="{7C95D964-8987-4ACB-AE7D-21D608CD960F}" srcOrd="3" destOrd="0" presId="urn:microsoft.com/office/officeart/2018/2/layout/IconLabelList"/>
    <dgm:cxn modelId="{12C70F26-F77A-4BBD-A6DF-09FB2F58A423}" type="presParOf" srcId="{59B8A1A5-2EC2-4D1C-8715-FBD351DAF12B}" destId="{019CA236-04B6-4E82-ACB9-FF5F895A323E}" srcOrd="4" destOrd="0" presId="urn:microsoft.com/office/officeart/2018/2/layout/IconLabelList"/>
    <dgm:cxn modelId="{A22D8F41-A05F-4615-8897-EF8595E8B1DA}" type="presParOf" srcId="{019CA236-04B6-4E82-ACB9-FF5F895A323E}" destId="{1D7B5A84-0774-4625-ADB4-6F701255F9D5}" srcOrd="0" destOrd="0" presId="urn:microsoft.com/office/officeart/2018/2/layout/IconLabelList"/>
    <dgm:cxn modelId="{05A6AD0F-623F-475D-AE29-846249891DD8}" type="presParOf" srcId="{019CA236-04B6-4E82-ACB9-FF5F895A323E}" destId="{A9170ABF-4B8B-4CE4-88CC-8DD9989ED8B2}" srcOrd="1" destOrd="0" presId="urn:microsoft.com/office/officeart/2018/2/layout/IconLabelList"/>
    <dgm:cxn modelId="{E4B36F64-E1AE-4AB3-ACF4-2738DE78132E}" type="presParOf" srcId="{019CA236-04B6-4E82-ACB9-FF5F895A323E}" destId="{5EC12381-134C-405E-B113-E3022C142EE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380194-5E8C-475D-87C3-019C00BB539D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4386A8EB-711B-4FB4-95F1-30C50A3E8B2B}">
      <dgm:prSet/>
      <dgm:spPr/>
      <dgm:t>
        <a:bodyPr/>
        <a:lstStyle/>
        <a:p>
          <a:r>
            <a:rPr lang="en-US" b="0" i="0"/>
            <a:t>Producers: </a:t>
          </a:r>
          <a:endParaRPr lang="en-US"/>
        </a:p>
      </dgm:t>
    </dgm:pt>
    <dgm:pt modelId="{CF5C9651-246F-4B44-BFC1-90040964B3AE}" type="parTrans" cxnId="{EAF4422A-C392-49E6-A6FA-BD7A374BA58F}">
      <dgm:prSet/>
      <dgm:spPr/>
      <dgm:t>
        <a:bodyPr/>
        <a:lstStyle/>
        <a:p>
          <a:endParaRPr lang="en-US"/>
        </a:p>
      </dgm:t>
    </dgm:pt>
    <dgm:pt modelId="{DF02FDF8-6744-4BFB-B9F5-315C846B5C5C}" type="sibTrans" cxnId="{EAF4422A-C392-49E6-A6FA-BD7A374BA58F}">
      <dgm:prSet/>
      <dgm:spPr/>
      <dgm:t>
        <a:bodyPr/>
        <a:lstStyle/>
        <a:p>
          <a:endParaRPr lang="en-US"/>
        </a:p>
      </dgm:t>
    </dgm:pt>
    <dgm:pt modelId="{9AAAA856-2D7D-4E34-83FF-FD494BBC000C}">
      <dgm:prSet/>
      <dgm:spPr/>
      <dgm:t>
        <a:bodyPr/>
        <a:lstStyle/>
        <a:p>
          <a:r>
            <a:rPr lang="en-US" b="0" i="0"/>
            <a:t>Create messages and send (publish) to Kafka topics.</a:t>
          </a:r>
          <a:endParaRPr lang="en-US"/>
        </a:p>
      </dgm:t>
    </dgm:pt>
    <dgm:pt modelId="{A9B04DE5-F35F-4378-8F54-4278F8D05C95}" type="parTrans" cxnId="{A3859E06-2820-4499-B136-FC7E83AEE4B9}">
      <dgm:prSet/>
      <dgm:spPr/>
      <dgm:t>
        <a:bodyPr/>
        <a:lstStyle/>
        <a:p>
          <a:endParaRPr lang="en-US"/>
        </a:p>
      </dgm:t>
    </dgm:pt>
    <dgm:pt modelId="{57350ACE-91CF-4E06-9F9A-3278A8CA371C}" type="sibTrans" cxnId="{A3859E06-2820-4499-B136-FC7E83AEE4B9}">
      <dgm:prSet/>
      <dgm:spPr/>
      <dgm:t>
        <a:bodyPr/>
        <a:lstStyle/>
        <a:p>
          <a:endParaRPr lang="en-US"/>
        </a:p>
      </dgm:t>
    </dgm:pt>
    <dgm:pt modelId="{911DEFDA-BD0E-4D63-8439-A8AE58CF0D4C}">
      <dgm:prSet/>
      <dgm:spPr/>
      <dgm:t>
        <a:bodyPr/>
        <a:lstStyle/>
        <a:p>
          <a:r>
            <a:rPr lang="en-US" b="0" i="0"/>
            <a:t>Consumers: </a:t>
          </a:r>
          <a:endParaRPr lang="en-US"/>
        </a:p>
      </dgm:t>
    </dgm:pt>
    <dgm:pt modelId="{C9CC53DA-64A3-4204-BCB5-0B24CFCCE1F3}" type="parTrans" cxnId="{5100ACF2-09A3-48D6-B864-DCB96B2A422D}">
      <dgm:prSet/>
      <dgm:spPr/>
      <dgm:t>
        <a:bodyPr/>
        <a:lstStyle/>
        <a:p>
          <a:endParaRPr lang="en-US"/>
        </a:p>
      </dgm:t>
    </dgm:pt>
    <dgm:pt modelId="{2694E1E3-1E19-4FEF-91EE-1AF4B8E0010C}" type="sibTrans" cxnId="{5100ACF2-09A3-48D6-B864-DCB96B2A422D}">
      <dgm:prSet/>
      <dgm:spPr/>
      <dgm:t>
        <a:bodyPr/>
        <a:lstStyle/>
        <a:p>
          <a:endParaRPr lang="en-US"/>
        </a:p>
      </dgm:t>
    </dgm:pt>
    <dgm:pt modelId="{1F2DF50E-F862-495A-9E64-055D8640C79A}">
      <dgm:prSet/>
      <dgm:spPr/>
      <dgm:t>
        <a:bodyPr/>
        <a:lstStyle/>
        <a:p>
          <a:r>
            <a:rPr lang="en-US" b="0" i="0"/>
            <a:t>Connect to Kafka topics and consume (read) the messages.</a:t>
          </a:r>
          <a:endParaRPr lang="en-US"/>
        </a:p>
      </dgm:t>
    </dgm:pt>
    <dgm:pt modelId="{3AE3BA7A-BA93-45F5-99A0-4C25AA0C4210}" type="parTrans" cxnId="{5C828EE9-956D-4002-8E7E-D43C1F0C4060}">
      <dgm:prSet/>
      <dgm:spPr/>
      <dgm:t>
        <a:bodyPr/>
        <a:lstStyle/>
        <a:p>
          <a:endParaRPr lang="en-US"/>
        </a:p>
      </dgm:t>
    </dgm:pt>
    <dgm:pt modelId="{B19FC101-7B70-48EB-86EB-B44FF820FFA9}" type="sibTrans" cxnId="{5C828EE9-956D-4002-8E7E-D43C1F0C4060}">
      <dgm:prSet/>
      <dgm:spPr/>
      <dgm:t>
        <a:bodyPr/>
        <a:lstStyle/>
        <a:p>
          <a:endParaRPr lang="en-US"/>
        </a:p>
      </dgm:t>
    </dgm:pt>
    <dgm:pt modelId="{BF5D2016-8FE6-47F4-9D51-0DA5ABC9E4E9}">
      <dgm:prSet/>
      <dgm:spPr/>
      <dgm:t>
        <a:bodyPr/>
        <a:lstStyle/>
        <a:p>
          <a:r>
            <a:rPr lang="en-US" b="0" i="0"/>
            <a:t>Broker: </a:t>
          </a:r>
          <a:endParaRPr lang="en-US"/>
        </a:p>
      </dgm:t>
    </dgm:pt>
    <dgm:pt modelId="{E78776CB-D1E3-4719-BFAE-82F46F53D209}" type="parTrans" cxnId="{F94EA9EF-7112-41D3-8BC5-977481C67291}">
      <dgm:prSet/>
      <dgm:spPr/>
      <dgm:t>
        <a:bodyPr/>
        <a:lstStyle/>
        <a:p>
          <a:endParaRPr lang="en-US"/>
        </a:p>
      </dgm:t>
    </dgm:pt>
    <dgm:pt modelId="{B498AFE0-A041-4C64-8CCD-16AD4F69FD59}" type="sibTrans" cxnId="{F94EA9EF-7112-41D3-8BC5-977481C67291}">
      <dgm:prSet/>
      <dgm:spPr/>
      <dgm:t>
        <a:bodyPr/>
        <a:lstStyle/>
        <a:p>
          <a:endParaRPr lang="en-US"/>
        </a:p>
      </dgm:t>
    </dgm:pt>
    <dgm:pt modelId="{29F09A30-230D-4E8A-81E9-7DA669017ABB}">
      <dgm:prSet/>
      <dgm:spPr/>
      <dgm:t>
        <a:bodyPr/>
        <a:lstStyle/>
        <a:p>
          <a:r>
            <a:rPr lang="en-US" b="0" i="0"/>
            <a:t>This is a Kafka server that holds the topics. There can be multiple brokers in a Kafka cluster.</a:t>
          </a:r>
          <a:endParaRPr lang="en-US"/>
        </a:p>
      </dgm:t>
    </dgm:pt>
    <dgm:pt modelId="{95A59643-F2EC-4C00-8EEB-ACBC4E32DD44}" type="parTrans" cxnId="{4AE22AB5-4C2A-43AE-A521-E7EF0ABAEEFC}">
      <dgm:prSet/>
      <dgm:spPr/>
      <dgm:t>
        <a:bodyPr/>
        <a:lstStyle/>
        <a:p>
          <a:endParaRPr lang="en-US"/>
        </a:p>
      </dgm:t>
    </dgm:pt>
    <dgm:pt modelId="{CB5F8076-9D9B-479C-9751-0E4F502013A3}" type="sibTrans" cxnId="{4AE22AB5-4C2A-43AE-A521-E7EF0ABAEEFC}">
      <dgm:prSet/>
      <dgm:spPr/>
      <dgm:t>
        <a:bodyPr/>
        <a:lstStyle/>
        <a:p>
          <a:endParaRPr lang="en-US"/>
        </a:p>
      </dgm:t>
    </dgm:pt>
    <dgm:pt modelId="{7EC8FF4E-EE25-4FC8-9233-F730564A38ED}">
      <dgm:prSet/>
      <dgm:spPr/>
      <dgm:t>
        <a:bodyPr/>
        <a:lstStyle/>
        <a:p>
          <a:r>
            <a:rPr lang="en-US" b="0" i="0"/>
            <a:t>Topics and Partitions: </a:t>
          </a:r>
          <a:endParaRPr lang="en-US"/>
        </a:p>
      </dgm:t>
    </dgm:pt>
    <dgm:pt modelId="{44680276-7DA0-41FD-A24E-1803E8C560F9}" type="parTrans" cxnId="{6892A743-C7E1-4075-B0C2-AB3210035FEF}">
      <dgm:prSet/>
      <dgm:spPr/>
      <dgm:t>
        <a:bodyPr/>
        <a:lstStyle/>
        <a:p>
          <a:endParaRPr lang="en-US"/>
        </a:p>
      </dgm:t>
    </dgm:pt>
    <dgm:pt modelId="{FA8D8F08-1D3A-4CCA-9DF5-48E58370B749}" type="sibTrans" cxnId="{6892A743-C7E1-4075-B0C2-AB3210035FEF}">
      <dgm:prSet/>
      <dgm:spPr/>
      <dgm:t>
        <a:bodyPr/>
        <a:lstStyle/>
        <a:p>
          <a:endParaRPr lang="en-US"/>
        </a:p>
      </dgm:t>
    </dgm:pt>
    <dgm:pt modelId="{826F11D2-50BB-42C6-A38B-80259C242F13}">
      <dgm:prSet/>
      <dgm:spPr/>
      <dgm:t>
        <a:bodyPr/>
        <a:lstStyle/>
        <a:p>
          <a:r>
            <a:rPr lang="en-US" b="0" i="0"/>
            <a:t>A topic is a stream of related messages. Each topic can be split into multiple partitions.</a:t>
          </a:r>
          <a:endParaRPr lang="en-US"/>
        </a:p>
      </dgm:t>
    </dgm:pt>
    <dgm:pt modelId="{27C496B6-B744-4803-9B15-F02FF63AC6DB}" type="parTrans" cxnId="{EEDB786B-7BF2-4C7B-9B85-FDD9326A3647}">
      <dgm:prSet/>
      <dgm:spPr/>
      <dgm:t>
        <a:bodyPr/>
        <a:lstStyle/>
        <a:p>
          <a:endParaRPr lang="en-US"/>
        </a:p>
      </dgm:t>
    </dgm:pt>
    <dgm:pt modelId="{8B19A157-DFE5-4CF7-BE26-A868C27D4D54}" type="sibTrans" cxnId="{EEDB786B-7BF2-4C7B-9B85-FDD9326A3647}">
      <dgm:prSet/>
      <dgm:spPr/>
      <dgm:t>
        <a:bodyPr/>
        <a:lstStyle/>
        <a:p>
          <a:endParaRPr lang="en-US"/>
        </a:p>
      </dgm:t>
    </dgm:pt>
    <dgm:pt modelId="{22392743-3309-9A4A-80FE-FCF18DEB5C73}" type="pres">
      <dgm:prSet presAssocID="{2A380194-5E8C-475D-87C3-019C00BB539D}" presName="linear" presStyleCnt="0">
        <dgm:presLayoutVars>
          <dgm:animLvl val="lvl"/>
          <dgm:resizeHandles val="exact"/>
        </dgm:presLayoutVars>
      </dgm:prSet>
      <dgm:spPr/>
    </dgm:pt>
    <dgm:pt modelId="{301E385A-5FB0-314E-BD75-782A4B411BE9}" type="pres">
      <dgm:prSet presAssocID="{4386A8EB-711B-4FB4-95F1-30C50A3E8B2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1C9C228-BF41-564C-B7B2-07849F98BC97}" type="pres">
      <dgm:prSet presAssocID="{4386A8EB-711B-4FB4-95F1-30C50A3E8B2B}" presName="childText" presStyleLbl="revTx" presStyleIdx="0" presStyleCnt="4">
        <dgm:presLayoutVars>
          <dgm:bulletEnabled val="1"/>
        </dgm:presLayoutVars>
      </dgm:prSet>
      <dgm:spPr/>
    </dgm:pt>
    <dgm:pt modelId="{1E3A1D17-0C0D-D346-9C8F-3FF421229902}" type="pres">
      <dgm:prSet presAssocID="{911DEFDA-BD0E-4D63-8439-A8AE58CF0D4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D92674E-D26A-2D4C-B49C-39FB6FB85BC3}" type="pres">
      <dgm:prSet presAssocID="{911DEFDA-BD0E-4D63-8439-A8AE58CF0D4C}" presName="childText" presStyleLbl="revTx" presStyleIdx="1" presStyleCnt="4">
        <dgm:presLayoutVars>
          <dgm:bulletEnabled val="1"/>
        </dgm:presLayoutVars>
      </dgm:prSet>
      <dgm:spPr/>
    </dgm:pt>
    <dgm:pt modelId="{23449812-EA4F-CF45-B772-C2480C601B59}" type="pres">
      <dgm:prSet presAssocID="{BF5D2016-8FE6-47F4-9D51-0DA5ABC9E4E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649744B-0EB6-E546-A1EC-58C46845409F}" type="pres">
      <dgm:prSet presAssocID="{BF5D2016-8FE6-47F4-9D51-0DA5ABC9E4E9}" presName="childText" presStyleLbl="revTx" presStyleIdx="2" presStyleCnt="4">
        <dgm:presLayoutVars>
          <dgm:bulletEnabled val="1"/>
        </dgm:presLayoutVars>
      </dgm:prSet>
      <dgm:spPr/>
    </dgm:pt>
    <dgm:pt modelId="{A2FE0978-A27F-6B47-807F-8E3F1BE92488}" type="pres">
      <dgm:prSet presAssocID="{7EC8FF4E-EE25-4FC8-9233-F730564A38E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E4AC0AB-F0E5-FA47-AC34-A4184EAA72B0}" type="pres">
      <dgm:prSet presAssocID="{7EC8FF4E-EE25-4FC8-9233-F730564A38ED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A3859E06-2820-4499-B136-FC7E83AEE4B9}" srcId="{4386A8EB-711B-4FB4-95F1-30C50A3E8B2B}" destId="{9AAAA856-2D7D-4E34-83FF-FD494BBC000C}" srcOrd="0" destOrd="0" parTransId="{A9B04DE5-F35F-4378-8F54-4278F8D05C95}" sibTransId="{57350ACE-91CF-4E06-9F9A-3278A8CA371C}"/>
    <dgm:cxn modelId="{EAF4422A-C392-49E6-A6FA-BD7A374BA58F}" srcId="{2A380194-5E8C-475D-87C3-019C00BB539D}" destId="{4386A8EB-711B-4FB4-95F1-30C50A3E8B2B}" srcOrd="0" destOrd="0" parTransId="{CF5C9651-246F-4B44-BFC1-90040964B3AE}" sibTransId="{DF02FDF8-6744-4BFB-B9F5-315C846B5C5C}"/>
    <dgm:cxn modelId="{0B845C2E-3A61-E04C-8620-9B645EC6BFD8}" type="presOf" srcId="{29F09A30-230D-4E8A-81E9-7DA669017ABB}" destId="{0649744B-0EB6-E546-A1EC-58C46845409F}" srcOrd="0" destOrd="0" presId="urn:microsoft.com/office/officeart/2005/8/layout/vList2"/>
    <dgm:cxn modelId="{6892A743-C7E1-4075-B0C2-AB3210035FEF}" srcId="{2A380194-5E8C-475D-87C3-019C00BB539D}" destId="{7EC8FF4E-EE25-4FC8-9233-F730564A38ED}" srcOrd="3" destOrd="0" parTransId="{44680276-7DA0-41FD-A24E-1803E8C560F9}" sibTransId="{FA8D8F08-1D3A-4CCA-9DF5-48E58370B749}"/>
    <dgm:cxn modelId="{330A784C-600B-064D-83C6-C9DA1ED2FB5D}" type="presOf" srcId="{2A380194-5E8C-475D-87C3-019C00BB539D}" destId="{22392743-3309-9A4A-80FE-FCF18DEB5C73}" srcOrd="0" destOrd="0" presId="urn:microsoft.com/office/officeart/2005/8/layout/vList2"/>
    <dgm:cxn modelId="{BDC0BB69-F293-934C-9E0D-6CBD551B5DA7}" type="presOf" srcId="{911DEFDA-BD0E-4D63-8439-A8AE58CF0D4C}" destId="{1E3A1D17-0C0D-D346-9C8F-3FF421229902}" srcOrd="0" destOrd="0" presId="urn:microsoft.com/office/officeart/2005/8/layout/vList2"/>
    <dgm:cxn modelId="{EEDB786B-7BF2-4C7B-9B85-FDD9326A3647}" srcId="{7EC8FF4E-EE25-4FC8-9233-F730564A38ED}" destId="{826F11D2-50BB-42C6-A38B-80259C242F13}" srcOrd="0" destOrd="0" parTransId="{27C496B6-B744-4803-9B15-F02FF63AC6DB}" sibTransId="{8B19A157-DFE5-4CF7-BE26-A868C27D4D54}"/>
    <dgm:cxn modelId="{DC64BE70-3192-EC42-94D5-B0866105012E}" type="presOf" srcId="{9AAAA856-2D7D-4E34-83FF-FD494BBC000C}" destId="{11C9C228-BF41-564C-B7B2-07849F98BC97}" srcOrd="0" destOrd="0" presId="urn:microsoft.com/office/officeart/2005/8/layout/vList2"/>
    <dgm:cxn modelId="{E9419472-3AB5-1E40-949B-65CD059A63BB}" type="presOf" srcId="{826F11D2-50BB-42C6-A38B-80259C242F13}" destId="{BE4AC0AB-F0E5-FA47-AC34-A4184EAA72B0}" srcOrd="0" destOrd="0" presId="urn:microsoft.com/office/officeart/2005/8/layout/vList2"/>
    <dgm:cxn modelId="{B227567A-0AA2-2E49-AD79-E825AEA6F87A}" type="presOf" srcId="{BF5D2016-8FE6-47F4-9D51-0DA5ABC9E4E9}" destId="{23449812-EA4F-CF45-B772-C2480C601B59}" srcOrd="0" destOrd="0" presId="urn:microsoft.com/office/officeart/2005/8/layout/vList2"/>
    <dgm:cxn modelId="{5DC0568D-532B-5943-87F6-B3C33885DB0B}" type="presOf" srcId="{7EC8FF4E-EE25-4FC8-9233-F730564A38ED}" destId="{A2FE0978-A27F-6B47-807F-8E3F1BE92488}" srcOrd="0" destOrd="0" presId="urn:microsoft.com/office/officeart/2005/8/layout/vList2"/>
    <dgm:cxn modelId="{F033DC91-1587-554F-B279-3C631989C1C2}" type="presOf" srcId="{1F2DF50E-F862-495A-9E64-055D8640C79A}" destId="{0D92674E-D26A-2D4C-B49C-39FB6FB85BC3}" srcOrd="0" destOrd="0" presId="urn:microsoft.com/office/officeart/2005/8/layout/vList2"/>
    <dgm:cxn modelId="{4AE22AB5-4C2A-43AE-A521-E7EF0ABAEEFC}" srcId="{BF5D2016-8FE6-47F4-9D51-0DA5ABC9E4E9}" destId="{29F09A30-230D-4E8A-81E9-7DA669017ABB}" srcOrd="0" destOrd="0" parTransId="{95A59643-F2EC-4C00-8EEB-ACBC4E32DD44}" sibTransId="{CB5F8076-9D9B-479C-9751-0E4F502013A3}"/>
    <dgm:cxn modelId="{5C828EE9-956D-4002-8E7E-D43C1F0C4060}" srcId="{911DEFDA-BD0E-4D63-8439-A8AE58CF0D4C}" destId="{1F2DF50E-F862-495A-9E64-055D8640C79A}" srcOrd="0" destOrd="0" parTransId="{3AE3BA7A-BA93-45F5-99A0-4C25AA0C4210}" sibTransId="{B19FC101-7B70-48EB-86EB-B44FF820FFA9}"/>
    <dgm:cxn modelId="{F94EA9EF-7112-41D3-8BC5-977481C67291}" srcId="{2A380194-5E8C-475D-87C3-019C00BB539D}" destId="{BF5D2016-8FE6-47F4-9D51-0DA5ABC9E4E9}" srcOrd="2" destOrd="0" parTransId="{E78776CB-D1E3-4719-BFAE-82F46F53D209}" sibTransId="{B498AFE0-A041-4C64-8CCD-16AD4F69FD59}"/>
    <dgm:cxn modelId="{5100ACF2-09A3-48D6-B864-DCB96B2A422D}" srcId="{2A380194-5E8C-475D-87C3-019C00BB539D}" destId="{911DEFDA-BD0E-4D63-8439-A8AE58CF0D4C}" srcOrd="1" destOrd="0" parTransId="{C9CC53DA-64A3-4204-BCB5-0B24CFCCE1F3}" sibTransId="{2694E1E3-1E19-4FEF-91EE-1AF4B8E0010C}"/>
    <dgm:cxn modelId="{58B33FF7-DDCD-B449-9890-2F50C43939F2}" type="presOf" srcId="{4386A8EB-711B-4FB4-95F1-30C50A3E8B2B}" destId="{301E385A-5FB0-314E-BD75-782A4B411BE9}" srcOrd="0" destOrd="0" presId="urn:microsoft.com/office/officeart/2005/8/layout/vList2"/>
    <dgm:cxn modelId="{FB506CF2-E38F-0040-9778-B7EE74BCC614}" type="presParOf" srcId="{22392743-3309-9A4A-80FE-FCF18DEB5C73}" destId="{301E385A-5FB0-314E-BD75-782A4B411BE9}" srcOrd="0" destOrd="0" presId="urn:microsoft.com/office/officeart/2005/8/layout/vList2"/>
    <dgm:cxn modelId="{190D802F-897F-AE4A-BF3F-504887CE34F7}" type="presParOf" srcId="{22392743-3309-9A4A-80FE-FCF18DEB5C73}" destId="{11C9C228-BF41-564C-B7B2-07849F98BC97}" srcOrd="1" destOrd="0" presId="urn:microsoft.com/office/officeart/2005/8/layout/vList2"/>
    <dgm:cxn modelId="{B939FD64-9765-4843-BFB5-47AC2A0B6DDC}" type="presParOf" srcId="{22392743-3309-9A4A-80FE-FCF18DEB5C73}" destId="{1E3A1D17-0C0D-D346-9C8F-3FF421229902}" srcOrd="2" destOrd="0" presId="urn:microsoft.com/office/officeart/2005/8/layout/vList2"/>
    <dgm:cxn modelId="{2DDEB10F-AAC1-6F4B-A13A-512A8CDEAF13}" type="presParOf" srcId="{22392743-3309-9A4A-80FE-FCF18DEB5C73}" destId="{0D92674E-D26A-2D4C-B49C-39FB6FB85BC3}" srcOrd="3" destOrd="0" presId="urn:microsoft.com/office/officeart/2005/8/layout/vList2"/>
    <dgm:cxn modelId="{08746F09-34EF-C244-903B-C6DCA14C9262}" type="presParOf" srcId="{22392743-3309-9A4A-80FE-FCF18DEB5C73}" destId="{23449812-EA4F-CF45-B772-C2480C601B59}" srcOrd="4" destOrd="0" presId="urn:microsoft.com/office/officeart/2005/8/layout/vList2"/>
    <dgm:cxn modelId="{C755D2FB-43F5-8648-B798-2E48026928A3}" type="presParOf" srcId="{22392743-3309-9A4A-80FE-FCF18DEB5C73}" destId="{0649744B-0EB6-E546-A1EC-58C46845409F}" srcOrd="5" destOrd="0" presId="urn:microsoft.com/office/officeart/2005/8/layout/vList2"/>
    <dgm:cxn modelId="{E81700B8-48BE-F546-A69C-3F69C7D9CA95}" type="presParOf" srcId="{22392743-3309-9A4A-80FE-FCF18DEB5C73}" destId="{A2FE0978-A27F-6B47-807F-8E3F1BE92488}" srcOrd="6" destOrd="0" presId="urn:microsoft.com/office/officeart/2005/8/layout/vList2"/>
    <dgm:cxn modelId="{DB7487A0-4060-9A49-88AE-A57E424FE9EB}" type="presParOf" srcId="{22392743-3309-9A4A-80FE-FCF18DEB5C73}" destId="{BE4AC0AB-F0E5-FA47-AC34-A4184EAA72B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26270FB-1AA7-4037-9D02-42A20EB98FB8}" type="doc">
      <dgm:prSet loTypeId="urn:microsoft.com/office/officeart/2005/8/layout/defaul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4E1C8369-4323-4016-B077-1BB2BB483A32}">
      <dgm:prSet/>
      <dgm:spPr/>
      <dgm:t>
        <a:bodyPr/>
        <a:lstStyle/>
        <a:p>
          <a:r>
            <a:rPr lang="en-US" b="0" i="0"/>
            <a:t>A Kafka cluster consists of one or more servers (Kafka brokers), which are running Kafka.</a:t>
          </a:r>
          <a:endParaRPr lang="en-US"/>
        </a:p>
      </dgm:t>
    </dgm:pt>
    <dgm:pt modelId="{ED48DD90-379E-4E72-A98A-6B93F7BC6171}" type="parTrans" cxnId="{D2FD9E10-4A28-44AA-A64C-6A9438983C87}">
      <dgm:prSet/>
      <dgm:spPr/>
      <dgm:t>
        <a:bodyPr/>
        <a:lstStyle/>
        <a:p>
          <a:endParaRPr lang="en-US"/>
        </a:p>
      </dgm:t>
    </dgm:pt>
    <dgm:pt modelId="{031C5180-F790-4DFA-A1D3-9CAEBCD22C23}" type="sibTrans" cxnId="{D2FD9E10-4A28-44AA-A64C-6A9438983C87}">
      <dgm:prSet/>
      <dgm:spPr/>
      <dgm:t>
        <a:bodyPr/>
        <a:lstStyle/>
        <a:p>
          <a:endParaRPr lang="en-US"/>
        </a:p>
      </dgm:t>
    </dgm:pt>
    <dgm:pt modelId="{5BED7DF3-28A6-4451-85A5-7B093CDCEC80}">
      <dgm:prSet/>
      <dgm:spPr/>
      <dgm:t>
        <a:bodyPr/>
        <a:lstStyle/>
        <a:p>
          <a:r>
            <a:rPr lang="en-US" b="0" i="0"/>
            <a:t>Cluster management is done by Zookeeper.</a:t>
          </a:r>
          <a:endParaRPr lang="en-US"/>
        </a:p>
      </dgm:t>
    </dgm:pt>
    <dgm:pt modelId="{CC744BBD-DAAD-436B-9D8E-FA0002C556EC}" type="parTrans" cxnId="{37987A3F-0222-4B3F-B7A6-F5C88D68A026}">
      <dgm:prSet/>
      <dgm:spPr/>
      <dgm:t>
        <a:bodyPr/>
        <a:lstStyle/>
        <a:p>
          <a:endParaRPr lang="en-US"/>
        </a:p>
      </dgm:t>
    </dgm:pt>
    <dgm:pt modelId="{3A4B1F46-62E1-4B17-809E-4E1B58AA7A5B}" type="sibTrans" cxnId="{37987A3F-0222-4B3F-B7A6-F5C88D68A026}">
      <dgm:prSet/>
      <dgm:spPr/>
      <dgm:t>
        <a:bodyPr/>
        <a:lstStyle/>
        <a:p>
          <a:endParaRPr lang="en-US"/>
        </a:p>
      </dgm:t>
    </dgm:pt>
    <dgm:pt modelId="{67475E89-83D4-41A4-805A-08932B92BC54}">
      <dgm:prSet/>
      <dgm:spPr/>
      <dgm:t>
        <a:bodyPr/>
        <a:lstStyle/>
        <a:p>
          <a:r>
            <a:rPr lang="en-US" b="0" i="0"/>
            <a:t>Kafka uses Zookeeper for electing a broker as the controller, tracking the status of brokers, and maintaining the list of topics and partitions.</a:t>
          </a:r>
          <a:endParaRPr lang="en-US"/>
        </a:p>
      </dgm:t>
    </dgm:pt>
    <dgm:pt modelId="{DC4002E4-161A-418E-B874-D881CDA022D8}" type="parTrans" cxnId="{0AC7AFC3-1D92-48DA-9EB2-B6C58DACB1D4}">
      <dgm:prSet/>
      <dgm:spPr/>
      <dgm:t>
        <a:bodyPr/>
        <a:lstStyle/>
        <a:p>
          <a:endParaRPr lang="en-US"/>
        </a:p>
      </dgm:t>
    </dgm:pt>
    <dgm:pt modelId="{862B0C9E-A257-4939-8E68-3085D38BE6B4}" type="sibTrans" cxnId="{0AC7AFC3-1D92-48DA-9EB2-B6C58DACB1D4}">
      <dgm:prSet/>
      <dgm:spPr/>
      <dgm:t>
        <a:bodyPr/>
        <a:lstStyle/>
        <a:p>
          <a:endParaRPr lang="en-US"/>
        </a:p>
      </dgm:t>
    </dgm:pt>
    <dgm:pt modelId="{5B00A544-33E0-F748-9C3F-1FDC95356EC2}" type="pres">
      <dgm:prSet presAssocID="{126270FB-1AA7-4037-9D02-42A20EB98FB8}" presName="diagram" presStyleCnt="0">
        <dgm:presLayoutVars>
          <dgm:dir/>
          <dgm:resizeHandles val="exact"/>
        </dgm:presLayoutVars>
      </dgm:prSet>
      <dgm:spPr/>
    </dgm:pt>
    <dgm:pt modelId="{1C4B134B-FFBD-324D-AEFD-B1F55CAC90F0}" type="pres">
      <dgm:prSet presAssocID="{4E1C8369-4323-4016-B077-1BB2BB483A32}" presName="node" presStyleLbl="node1" presStyleIdx="0" presStyleCnt="3">
        <dgm:presLayoutVars>
          <dgm:bulletEnabled val="1"/>
        </dgm:presLayoutVars>
      </dgm:prSet>
      <dgm:spPr/>
    </dgm:pt>
    <dgm:pt modelId="{47F221C8-1B22-4E40-A476-2D3B7DAF94D2}" type="pres">
      <dgm:prSet presAssocID="{031C5180-F790-4DFA-A1D3-9CAEBCD22C23}" presName="sibTrans" presStyleCnt="0"/>
      <dgm:spPr/>
    </dgm:pt>
    <dgm:pt modelId="{DC99E517-76D4-D048-9B2F-2BC3E60BFCAE}" type="pres">
      <dgm:prSet presAssocID="{5BED7DF3-28A6-4451-85A5-7B093CDCEC80}" presName="node" presStyleLbl="node1" presStyleIdx="1" presStyleCnt="3">
        <dgm:presLayoutVars>
          <dgm:bulletEnabled val="1"/>
        </dgm:presLayoutVars>
      </dgm:prSet>
      <dgm:spPr/>
    </dgm:pt>
    <dgm:pt modelId="{8929CF58-396D-8349-8CAD-7E3EB8C2D404}" type="pres">
      <dgm:prSet presAssocID="{3A4B1F46-62E1-4B17-809E-4E1B58AA7A5B}" presName="sibTrans" presStyleCnt="0"/>
      <dgm:spPr/>
    </dgm:pt>
    <dgm:pt modelId="{85DE144F-3347-114D-8665-022AC1683348}" type="pres">
      <dgm:prSet presAssocID="{67475E89-83D4-41A4-805A-08932B92BC54}" presName="node" presStyleLbl="node1" presStyleIdx="2" presStyleCnt="3">
        <dgm:presLayoutVars>
          <dgm:bulletEnabled val="1"/>
        </dgm:presLayoutVars>
      </dgm:prSet>
      <dgm:spPr/>
    </dgm:pt>
  </dgm:ptLst>
  <dgm:cxnLst>
    <dgm:cxn modelId="{D2FD9E10-4A28-44AA-A64C-6A9438983C87}" srcId="{126270FB-1AA7-4037-9D02-42A20EB98FB8}" destId="{4E1C8369-4323-4016-B077-1BB2BB483A32}" srcOrd="0" destOrd="0" parTransId="{ED48DD90-379E-4E72-A98A-6B93F7BC6171}" sibTransId="{031C5180-F790-4DFA-A1D3-9CAEBCD22C23}"/>
    <dgm:cxn modelId="{3D599819-91D5-5749-B009-B44783F6B8C7}" type="presOf" srcId="{67475E89-83D4-41A4-805A-08932B92BC54}" destId="{85DE144F-3347-114D-8665-022AC1683348}" srcOrd="0" destOrd="0" presId="urn:microsoft.com/office/officeart/2005/8/layout/default"/>
    <dgm:cxn modelId="{ECE85D1F-B662-074E-8B7E-C22FAE9EA746}" type="presOf" srcId="{5BED7DF3-28A6-4451-85A5-7B093CDCEC80}" destId="{DC99E517-76D4-D048-9B2F-2BC3E60BFCAE}" srcOrd="0" destOrd="0" presId="urn:microsoft.com/office/officeart/2005/8/layout/default"/>
    <dgm:cxn modelId="{37987A3F-0222-4B3F-B7A6-F5C88D68A026}" srcId="{126270FB-1AA7-4037-9D02-42A20EB98FB8}" destId="{5BED7DF3-28A6-4451-85A5-7B093CDCEC80}" srcOrd="1" destOrd="0" parTransId="{CC744BBD-DAAD-436B-9D8E-FA0002C556EC}" sibTransId="{3A4B1F46-62E1-4B17-809E-4E1B58AA7A5B}"/>
    <dgm:cxn modelId="{B9EC158D-C0DF-D44F-8FF1-967BEC719376}" type="presOf" srcId="{4E1C8369-4323-4016-B077-1BB2BB483A32}" destId="{1C4B134B-FFBD-324D-AEFD-B1F55CAC90F0}" srcOrd="0" destOrd="0" presId="urn:microsoft.com/office/officeart/2005/8/layout/default"/>
    <dgm:cxn modelId="{660ADEBC-A77A-BA42-99BD-FFF406754D64}" type="presOf" srcId="{126270FB-1AA7-4037-9D02-42A20EB98FB8}" destId="{5B00A544-33E0-F748-9C3F-1FDC95356EC2}" srcOrd="0" destOrd="0" presId="urn:microsoft.com/office/officeart/2005/8/layout/default"/>
    <dgm:cxn modelId="{0AC7AFC3-1D92-48DA-9EB2-B6C58DACB1D4}" srcId="{126270FB-1AA7-4037-9D02-42A20EB98FB8}" destId="{67475E89-83D4-41A4-805A-08932B92BC54}" srcOrd="2" destOrd="0" parTransId="{DC4002E4-161A-418E-B874-D881CDA022D8}" sibTransId="{862B0C9E-A257-4939-8E68-3085D38BE6B4}"/>
    <dgm:cxn modelId="{9B0CBF5D-4370-824F-827A-E62E3F02CF5D}" type="presParOf" srcId="{5B00A544-33E0-F748-9C3F-1FDC95356EC2}" destId="{1C4B134B-FFBD-324D-AEFD-B1F55CAC90F0}" srcOrd="0" destOrd="0" presId="urn:microsoft.com/office/officeart/2005/8/layout/default"/>
    <dgm:cxn modelId="{E089C70C-241B-DE46-A5FE-E7EF14A09DF0}" type="presParOf" srcId="{5B00A544-33E0-F748-9C3F-1FDC95356EC2}" destId="{47F221C8-1B22-4E40-A476-2D3B7DAF94D2}" srcOrd="1" destOrd="0" presId="urn:microsoft.com/office/officeart/2005/8/layout/default"/>
    <dgm:cxn modelId="{479E6F2B-04FE-D543-A070-786668A97FD8}" type="presParOf" srcId="{5B00A544-33E0-F748-9C3F-1FDC95356EC2}" destId="{DC99E517-76D4-D048-9B2F-2BC3E60BFCAE}" srcOrd="2" destOrd="0" presId="urn:microsoft.com/office/officeart/2005/8/layout/default"/>
    <dgm:cxn modelId="{624D2EAF-219E-9847-A04D-397AA4EFC803}" type="presParOf" srcId="{5B00A544-33E0-F748-9C3F-1FDC95356EC2}" destId="{8929CF58-396D-8349-8CAD-7E3EB8C2D404}" srcOrd="3" destOrd="0" presId="urn:microsoft.com/office/officeart/2005/8/layout/default"/>
    <dgm:cxn modelId="{1D3C7DCF-29A1-0648-96D5-A3FCF442BF2E}" type="presParOf" srcId="{5B00A544-33E0-F748-9C3F-1FDC95356EC2}" destId="{85DE144F-3347-114D-8665-022AC168334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474FC50-EA6F-4F11-B787-83818711AAAC}" type="doc">
      <dgm:prSet loTypeId="urn:microsoft.com/office/officeart/2005/8/layout/process4" loCatId="process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A0ED707A-BA11-4161-AE26-0C62E9CABB98}">
      <dgm:prSet/>
      <dgm:spPr/>
      <dgm:t>
        <a:bodyPr/>
        <a:lstStyle/>
        <a:p>
          <a:r>
            <a:rPr lang="en-US" b="0" i="0"/>
            <a:t>Topics are the core abstraction Kafka provides for a stream of records.</a:t>
          </a:r>
          <a:endParaRPr lang="en-US"/>
        </a:p>
      </dgm:t>
    </dgm:pt>
    <dgm:pt modelId="{0A5EF0E7-CCC8-4CFE-AC0D-E03778101ED8}" type="parTrans" cxnId="{43D713A1-8814-4DDB-9582-A4CADA5E9BBD}">
      <dgm:prSet/>
      <dgm:spPr/>
      <dgm:t>
        <a:bodyPr/>
        <a:lstStyle/>
        <a:p>
          <a:endParaRPr lang="en-US"/>
        </a:p>
      </dgm:t>
    </dgm:pt>
    <dgm:pt modelId="{395CD803-2B01-49F6-BC56-576172260F92}" type="sibTrans" cxnId="{43D713A1-8814-4DDB-9582-A4CADA5E9BBD}">
      <dgm:prSet/>
      <dgm:spPr/>
      <dgm:t>
        <a:bodyPr/>
        <a:lstStyle/>
        <a:p>
          <a:endParaRPr lang="en-US"/>
        </a:p>
      </dgm:t>
    </dgm:pt>
    <dgm:pt modelId="{EDA89F2A-13BC-4EAD-9B76-A1F6931A5FCB}">
      <dgm:prSet/>
      <dgm:spPr/>
      <dgm:t>
        <a:bodyPr/>
        <a:lstStyle/>
        <a:p>
          <a:r>
            <a:rPr lang="en-US" b="0" i="0"/>
            <a:t>A topic is split into partitions, and each partition can be hosted on a different server, which means that a single topic can be scaled horizontally across multiple servers to provide performance far beyond what a single server could provide.</a:t>
          </a:r>
          <a:endParaRPr lang="en-US"/>
        </a:p>
      </dgm:t>
    </dgm:pt>
    <dgm:pt modelId="{A736CC1E-3733-4470-8453-6DDA2BF003D8}" type="parTrans" cxnId="{3DB9307E-45B3-41F0-875A-150A07EABE23}">
      <dgm:prSet/>
      <dgm:spPr/>
      <dgm:t>
        <a:bodyPr/>
        <a:lstStyle/>
        <a:p>
          <a:endParaRPr lang="en-US"/>
        </a:p>
      </dgm:t>
    </dgm:pt>
    <dgm:pt modelId="{040B0122-0FF4-4075-A4E2-696B92D4CCE2}" type="sibTrans" cxnId="{3DB9307E-45B3-41F0-875A-150A07EABE23}">
      <dgm:prSet/>
      <dgm:spPr/>
      <dgm:t>
        <a:bodyPr/>
        <a:lstStyle/>
        <a:p>
          <a:endParaRPr lang="en-US"/>
        </a:p>
      </dgm:t>
    </dgm:pt>
    <dgm:pt modelId="{FE2C8BCD-AD98-4B37-A4D7-4D543672064C}">
      <dgm:prSet/>
      <dgm:spPr/>
      <dgm:t>
        <a:bodyPr/>
        <a:lstStyle/>
        <a:p>
          <a:r>
            <a:rPr lang="en-US" b="0" i="0"/>
            <a:t>Partitions also provide redundancy and reliability, as each partition is replicated across a configurable number of servers.</a:t>
          </a:r>
          <a:endParaRPr lang="en-US"/>
        </a:p>
      </dgm:t>
    </dgm:pt>
    <dgm:pt modelId="{5A105DA1-D8F5-492E-9338-D50332FF43D8}" type="parTrans" cxnId="{D5E35D67-BAAB-4334-83CA-E084AD8CAF37}">
      <dgm:prSet/>
      <dgm:spPr/>
      <dgm:t>
        <a:bodyPr/>
        <a:lstStyle/>
        <a:p>
          <a:endParaRPr lang="en-US"/>
        </a:p>
      </dgm:t>
    </dgm:pt>
    <dgm:pt modelId="{3F4D1C8C-EA6E-48D8-8C8B-D2E04FEF1027}" type="sibTrans" cxnId="{D5E35D67-BAAB-4334-83CA-E084AD8CAF37}">
      <dgm:prSet/>
      <dgm:spPr/>
      <dgm:t>
        <a:bodyPr/>
        <a:lstStyle/>
        <a:p>
          <a:endParaRPr lang="en-US"/>
        </a:p>
      </dgm:t>
    </dgm:pt>
    <dgm:pt modelId="{86539C2B-D13D-7B43-BAFA-FFFBA1D34F49}" type="pres">
      <dgm:prSet presAssocID="{F474FC50-EA6F-4F11-B787-83818711AAAC}" presName="Name0" presStyleCnt="0">
        <dgm:presLayoutVars>
          <dgm:dir/>
          <dgm:animLvl val="lvl"/>
          <dgm:resizeHandles val="exact"/>
        </dgm:presLayoutVars>
      </dgm:prSet>
      <dgm:spPr/>
    </dgm:pt>
    <dgm:pt modelId="{A4B66681-318F-EE47-8E42-14B99CC71F6C}" type="pres">
      <dgm:prSet presAssocID="{FE2C8BCD-AD98-4B37-A4D7-4D543672064C}" presName="boxAndChildren" presStyleCnt="0"/>
      <dgm:spPr/>
    </dgm:pt>
    <dgm:pt modelId="{CF6C7EF6-0BA3-A243-9646-02ACF00AF844}" type="pres">
      <dgm:prSet presAssocID="{FE2C8BCD-AD98-4B37-A4D7-4D543672064C}" presName="parentTextBox" presStyleLbl="node1" presStyleIdx="0" presStyleCnt="3"/>
      <dgm:spPr/>
    </dgm:pt>
    <dgm:pt modelId="{A7D79480-C9DA-F342-9C5F-993BF19F8ED8}" type="pres">
      <dgm:prSet presAssocID="{040B0122-0FF4-4075-A4E2-696B92D4CCE2}" presName="sp" presStyleCnt="0"/>
      <dgm:spPr/>
    </dgm:pt>
    <dgm:pt modelId="{3724618A-BDCF-784B-9D86-F19C2CD1CD6B}" type="pres">
      <dgm:prSet presAssocID="{EDA89F2A-13BC-4EAD-9B76-A1F6931A5FCB}" presName="arrowAndChildren" presStyleCnt="0"/>
      <dgm:spPr/>
    </dgm:pt>
    <dgm:pt modelId="{FDC19CD0-EBD4-5E4D-8246-FFA1DE2F0687}" type="pres">
      <dgm:prSet presAssocID="{EDA89F2A-13BC-4EAD-9B76-A1F6931A5FCB}" presName="parentTextArrow" presStyleLbl="node1" presStyleIdx="1" presStyleCnt="3"/>
      <dgm:spPr/>
    </dgm:pt>
    <dgm:pt modelId="{560313C6-C0EE-D448-9726-4B8F8F5D4985}" type="pres">
      <dgm:prSet presAssocID="{395CD803-2B01-49F6-BC56-576172260F92}" presName="sp" presStyleCnt="0"/>
      <dgm:spPr/>
    </dgm:pt>
    <dgm:pt modelId="{2875D8DB-E7CD-0E44-84E0-56B63391E42D}" type="pres">
      <dgm:prSet presAssocID="{A0ED707A-BA11-4161-AE26-0C62E9CABB98}" presName="arrowAndChildren" presStyleCnt="0"/>
      <dgm:spPr/>
    </dgm:pt>
    <dgm:pt modelId="{B15EBDAB-AAF6-CA40-A3E8-999C72A8333D}" type="pres">
      <dgm:prSet presAssocID="{A0ED707A-BA11-4161-AE26-0C62E9CABB98}" presName="parentTextArrow" presStyleLbl="node1" presStyleIdx="2" presStyleCnt="3"/>
      <dgm:spPr/>
    </dgm:pt>
  </dgm:ptLst>
  <dgm:cxnLst>
    <dgm:cxn modelId="{D5E35D67-BAAB-4334-83CA-E084AD8CAF37}" srcId="{F474FC50-EA6F-4F11-B787-83818711AAAC}" destId="{FE2C8BCD-AD98-4B37-A4D7-4D543672064C}" srcOrd="2" destOrd="0" parTransId="{5A105DA1-D8F5-492E-9338-D50332FF43D8}" sibTransId="{3F4D1C8C-EA6E-48D8-8C8B-D2E04FEF1027}"/>
    <dgm:cxn modelId="{3DB9307E-45B3-41F0-875A-150A07EABE23}" srcId="{F474FC50-EA6F-4F11-B787-83818711AAAC}" destId="{EDA89F2A-13BC-4EAD-9B76-A1F6931A5FCB}" srcOrd="1" destOrd="0" parTransId="{A736CC1E-3733-4470-8453-6DDA2BF003D8}" sibTransId="{040B0122-0FF4-4075-A4E2-696B92D4CCE2}"/>
    <dgm:cxn modelId="{94F3AA88-8649-4F49-A83E-188DDE07E700}" type="presOf" srcId="{A0ED707A-BA11-4161-AE26-0C62E9CABB98}" destId="{B15EBDAB-AAF6-CA40-A3E8-999C72A8333D}" srcOrd="0" destOrd="0" presId="urn:microsoft.com/office/officeart/2005/8/layout/process4"/>
    <dgm:cxn modelId="{43D713A1-8814-4DDB-9582-A4CADA5E9BBD}" srcId="{F474FC50-EA6F-4F11-B787-83818711AAAC}" destId="{A0ED707A-BA11-4161-AE26-0C62E9CABB98}" srcOrd="0" destOrd="0" parTransId="{0A5EF0E7-CCC8-4CFE-AC0D-E03778101ED8}" sibTransId="{395CD803-2B01-49F6-BC56-576172260F92}"/>
    <dgm:cxn modelId="{B0EE39DC-C458-8A49-A56F-89477E2771DB}" type="presOf" srcId="{F474FC50-EA6F-4F11-B787-83818711AAAC}" destId="{86539C2B-D13D-7B43-BAFA-FFFBA1D34F49}" srcOrd="0" destOrd="0" presId="urn:microsoft.com/office/officeart/2005/8/layout/process4"/>
    <dgm:cxn modelId="{F1F98CDC-A4EC-2A43-BE7F-192275F70884}" type="presOf" srcId="{EDA89F2A-13BC-4EAD-9B76-A1F6931A5FCB}" destId="{FDC19CD0-EBD4-5E4D-8246-FFA1DE2F0687}" srcOrd="0" destOrd="0" presId="urn:microsoft.com/office/officeart/2005/8/layout/process4"/>
    <dgm:cxn modelId="{0A8145F4-72E7-1A41-A68D-C3DD329A5001}" type="presOf" srcId="{FE2C8BCD-AD98-4B37-A4D7-4D543672064C}" destId="{CF6C7EF6-0BA3-A243-9646-02ACF00AF844}" srcOrd="0" destOrd="0" presId="urn:microsoft.com/office/officeart/2005/8/layout/process4"/>
    <dgm:cxn modelId="{C5B2B1AB-8E66-634F-B879-9C5B1B16318B}" type="presParOf" srcId="{86539C2B-D13D-7B43-BAFA-FFFBA1D34F49}" destId="{A4B66681-318F-EE47-8E42-14B99CC71F6C}" srcOrd="0" destOrd="0" presId="urn:microsoft.com/office/officeart/2005/8/layout/process4"/>
    <dgm:cxn modelId="{EFBECC6B-6BD5-4B46-BD0F-DF6C1E40E3DA}" type="presParOf" srcId="{A4B66681-318F-EE47-8E42-14B99CC71F6C}" destId="{CF6C7EF6-0BA3-A243-9646-02ACF00AF844}" srcOrd="0" destOrd="0" presId="urn:microsoft.com/office/officeart/2005/8/layout/process4"/>
    <dgm:cxn modelId="{16669796-7B47-634B-AD6F-5D24AE3294CB}" type="presParOf" srcId="{86539C2B-D13D-7B43-BAFA-FFFBA1D34F49}" destId="{A7D79480-C9DA-F342-9C5F-993BF19F8ED8}" srcOrd="1" destOrd="0" presId="urn:microsoft.com/office/officeart/2005/8/layout/process4"/>
    <dgm:cxn modelId="{69CC3451-65DD-504B-AE96-14D055C92D90}" type="presParOf" srcId="{86539C2B-D13D-7B43-BAFA-FFFBA1D34F49}" destId="{3724618A-BDCF-784B-9D86-F19C2CD1CD6B}" srcOrd="2" destOrd="0" presId="urn:microsoft.com/office/officeart/2005/8/layout/process4"/>
    <dgm:cxn modelId="{A7650D4B-E6AD-A944-B9EC-A4C57BC2AD19}" type="presParOf" srcId="{3724618A-BDCF-784B-9D86-F19C2CD1CD6B}" destId="{FDC19CD0-EBD4-5E4D-8246-FFA1DE2F0687}" srcOrd="0" destOrd="0" presId="urn:microsoft.com/office/officeart/2005/8/layout/process4"/>
    <dgm:cxn modelId="{FC0AFF61-C4DE-F541-AB33-F269012015DA}" type="presParOf" srcId="{86539C2B-D13D-7B43-BAFA-FFFBA1D34F49}" destId="{560313C6-C0EE-D448-9726-4B8F8F5D4985}" srcOrd="3" destOrd="0" presId="urn:microsoft.com/office/officeart/2005/8/layout/process4"/>
    <dgm:cxn modelId="{481C311C-2E7D-944D-948C-24E3BBD5F829}" type="presParOf" srcId="{86539C2B-D13D-7B43-BAFA-FFFBA1D34F49}" destId="{2875D8DB-E7CD-0E44-84E0-56B63391E42D}" srcOrd="4" destOrd="0" presId="urn:microsoft.com/office/officeart/2005/8/layout/process4"/>
    <dgm:cxn modelId="{652D7146-B704-4743-84BA-3F4C013A8A4E}" type="presParOf" srcId="{2875D8DB-E7CD-0E44-84E0-56B63391E42D}" destId="{B15EBDAB-AAF6-CA40-A3E8-999C72A8333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B0CF35D-A9F5-406F-A962-316D6B472B57}" type="doc">
      <dgm:prSet loTypeId="urn:microsoft.com/office/officeart/2005/8/layout/defaul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1C08A866-A84C-4A84-8A57-297D139B687A}">
      <dgm:prSet/>
      <dgm:spPr/>
      <dgm:t>
        <a:bodyPr/>
        <a:lstStyle/>
        <a:p>
          <a:r>
            <a:rPr lang="en-US" b="0" i="0"/>
            <a:t>Producers send messages to Kafka topics. Producers decide which topic partition a record goes to.</a:t>
          </a:r>
          <a:endParaRPr lang="en-US"/>
        </a:p>
      </dgm:t>
    </dgm:pt>
    <dgm:pt modelId="{654EA628-E519-4191-AE63-DD656937131E}" type="parTrans" cxnId="{21F622D9-0B37-4021-B408-C4121151206F}">
      <dgm:prSet/>
      <dgm:spPr/>
      <dgm:t>
        <a:bodyPr/>
        <a:lstStyle/>
        <a:p>
          <a:endParaRPr lang="en-US"/>
        </a:p>
      </dgm:t>
    </dgm:pt>
    <dgm:pt modelId="{35545ABD-94DA-4E79-8807-512BF6675C9E}" type="sibTrans" cxnId="{21F622D9-0B37-4021-B408-C4121151206F}">
      <dgm:prSet/>
      <dgm:spPr/>
      <dgm:t>
        <a:bodyPr/>
        <a:lstStyle/>
        <a:p>
          <a:endParaRPr lang="en-US"/>
        </a:p>
      </dgm:t>
    </dgm:pt>
    <dgm:pt modelId="{4C388485-1CFF-4613-AE07-58BE6444FE83}">
      <dgm:prSet/>
      <dgm:spPr/>
      <dgm:t>
        <a:bodyPr/>
        <a:lstStyle/>
        <a:p>
          <a:r>
            <a:rPr lang="en-US" b="0" i="0" dirty="0"/>
            <a:t>Consumers read from Kafka topics. Each consumer group is assigned a set of partitions to consume from.</a:t>
          </a:r>
          <a:endParaRPr lang="en-US" dirty="0"/>
        </a:p>
      </dgm:t>
    </dgm:pt>
    <dgm:pt modelId="{14F2C6C3-F51E-4E62-8E18-924C5103FDB9}" type="parTrans" cxnId="{1FAE1D25-3B41-4557-8431-C922C9DBAC38}">
      <dgm:prSet/>
      <dgm:spPr/>
      <dgm:t>
        <a:bodyPr/>
        <a:lstStyle/>
        <a:p>
          <a:endParaRPr lang="en-US"/>
        </a:p>
      </dgm:t>
    </dgm:pt>
    <dgm:pt modelId="{08294284-25E5-4A00-9FAE-4EC40CD16526}" type="sibTrans" cxnId="{1FAE1D25-3B41-4557-8431-C922C9DBAC38}">
      <dgm:prSet/>
      <dgm:spPr/>
      <dgm:t>
        <a:bodyPr/>
        <a:lstStyle/>
        <a:p>
          <a:endParaRPr lang="en-US"/>
        </a:p>
      </dgm:t>
    </dgm:pt>
    <dgm:pt modelId="{2DC38352-801B-4CB4-9263-527A3B3947D5}">
      <dgm:prSet/>
      <dgm:spPr/>
      <dgm:t>
        <a:bodyPr/>
        <a:lstStyle/>
        <a:p>
          <a:r>
            <a:rPr lang="en-US" b="0" i="0"/>
            <a:t>In both cases, the actual read and write actions are done by the Kafka broker.</a:t>
          </a:r>
          <a:endParaRPr lang="en-US"/>
        </a:p>
      </dgm:t>
    </dgm:pt>
    <dgm:pt modelId="{907E5DF7-E62F-49F8-B58D-4E9DCDE02C79}" type="parTrans" cxnId="{C05598AF-3A2A-4135-8AB5-04ECDC2B941D}">
      <dgm:prSet/>
      <dgm:spPr/>
      <dgm:t>
        <a:bodyPr/>
        <a:lstStyle/>
        <a:p>
          <a:endParaRPr lang="en-US"/>
        </a:p>
      </dgm:t>
    </dgm:pt>
    <dgm:pt modelId="{053B78D0-19EB-429C-87C1-EBD60B6DEE5D}" type="sibTrans" cxnId="{C05598AF-3A2A-4135-8AB5-04ECDC2B941D}">
      <dgm:prSet/>
      <dgm:spPr/>
      <dgm:t>
        <a:bodyPr/>
        <a:lstStyle/>
        <a:p>
          <a:endParaRPr lang="en-US"/>
        </a:p>
      </dgm:t>
    </dgm:pt>
    <dgm:pt modelId="{F0B4840C-2961-BD4A-89F4-758D019B8296}" type="pres">
      <dgm:prSet presAssocID="{8B0CF35D-A9F5-406F-A962-316D6B472B57}" presName="diagram" presStyleCnt="0">
        <dgm:presLayoutVars>
          <dgm:dir/>
          <dgm:resizeHandles val="exact"/>
        </dgm:presLayoutVars>
      </dgm:prSet>
      <dgm:spPr/>
    </dgm:pt>
    <dgm:pt modelId="{583C2DAA-8A10-424E-861D-14B4DFD3A702}" type="pres">
      <dgm:prSet presAssocID="{1C08A866-A84C-4A84-8A57-297D139B687A}" presName="node" presStyleLbl="node1" presStyleIdx="0" presStyleCnt="3">
        <dgm:presLayoutVars>
          <dgm:bulletEnabled val="1"/>
        </dgm:presLayoutVars>
      </dgm:prSet>
      <dgm:spPr/>
    </dgm:pt>
    <dgm:pt modelId="{8D5623FE-5C5D-6B4D-AFC5-D876CF73AE59}" type="pres">
      <dgm:prSet presAssocID="{35545ABD-94DA-4E79-8807-512BF6675C9E}" presName="sibTrans" presStyleCnt="0"/>
      <dgm:spPr/>
    </dgm:pt>
    <dgm:pt modelId="{54F021AF-6057-CC40-9FF4-50B18733FFA5}" type="pres">
      <dgm:prSet presAssocID="{4C388485-1CFF-4613-AE07-58BE6444FE83}" presName="node" presStyleLbl="node1" presStyleIdx="1" presStyleCnt="3">
        <dgm:presLayoutVars>
          <dgm:bulletEnabled val="1"/>
        </dgm:presLayoutVars>
      </dgm:prSet>
      <dgm:spPr/>
    </dgm:pt>
    <dgm:pt modelId="{27604127-D407-3244-A0E0-BF4C03979BD0}" type="pres">
      <dgm:prSet presAssocID="{08294284-25E5-4A00-9FAE-4EC40CD16526}" presName="sibTrans" presStyleCnt="0"/>
      <dgm:spPr/>
    </dgm:pt>
    <dgm:pt modelId="{8633F948-CC68-C547-87F5-C6C608824EE7}" type="pres">
      <dgm:prSet presAssocID="{2DC38352-801B-4CB4-9263-527A3B3947D5}" presName="node" presStyleLbl="node1" presStyleIdx="2" presStyleCnt="3">
        <dgm:presLayoutVars>
          <dgm:bulletEnabled val="1"/>
        </dgm:presLayoutVars>
      </dgm:prSet>
      <dgm:spPr/>
    </dgm:pt>
  </dgm:ptLst>
  <dgm:cxnLst>
    <dgm:cxn modelId="{1FAE1D25-3B41-4557-8431-C922C9DBAC38}" srcId="{8B0CF35D-A9F5-406F-A962-316D6B472B57}" destId="{4C388485-1CFF-4613-AE07-58BE6444FE83}" srcOrd="1" destOrd="0" parTransId="{14F2C6C3-F51E-4E62-8E18-924C5103FDB9}" sibTransId="{08294284-25E5-4A00-9FAE-4EC40CD16526}"/>
    <dgm:cxn modelId="{154C926F-77CE-7441-A9E9-A9156C4A961C}" type="presOf" srcId="{2DC38352-801B-4CB4-9263-527A3B3947D5}" destId="{8633F948-CC68-C547-87F5-C6C608824EE7}" srcOrd="0" destOrd="0" presId="urn:microsoft.com/office/officeart/2005/8/layout/default"/>
    <dgm:cxn modelId="{C05598AF-3A2A-4135-8AB5-04ECDC2B941D}" srcId="{8B0CF35D-A9F5-406F-A962-316D6B472B57}" destId="{2DC38352-801B-4CB4-9263-527A3B3947D5}" srcOrd="2" destOrd="0" parTransId="{907E5DF7-E62F-49F8-B58D-4E9DCDE02C79}" sibTransId="{053B78D0-19EB-429C-87C1-EBD60B6DEE5D}"/>
    <dgm:cxn modelId="{5B3D40B4-6449-7A42-96DD-F96D3D8109E6}" type="presOf" srcId="{8B0CF35D-A9F5-406F-A962-316D6B472B57}" destId="{F0B4840C-2961-BD4A-89F4-758D019B8296}" srcOrd="0" destOrd="0" presId="urn:microsoft.com/office/officeart/2005/8/layout/default"/>
    <dgm:cxn modelId="{76B192D0-EE1B-3B4C-9DBE-902C4CCC81E4}" type="presOf" srcId="{4C388485-1CFF-4613-AE07-58BE6444FE83}" destId="{54F021AF-6057-CC40-9FF4-50B18733FFA5}" srcOrd="0" destOrd="0" presId="urn:microsoft.com/office/officeart/2005/8/layout/default"/>
    <dgm:cxn modelId="{21F622D9-0B37-4021-B408-C4121151206F}" srcId="{8B0CF35D-A9F5-406F-A962-316D6B472B57}" destId="{1C08A866-A84C-4A84-8A57-297D139B687A}" srcOrd="0" destOrd="0" parTransId="{654EA628-E519-4191-AE63-DD656937131E}" sibTransId="{35545ABD-94DA-4E79-8807-512BF6675C9E}"/>
    <dgm:cxn modelId="{60B4CFF8-E158-DB43-962E-CC03D9F8C1D1}" type="presOf" srcId="{1C08A866-A84C-4A84-8A57-297D139B687A}" destId="{583C2DAA-8A10-424E-861D-14B4DFD3A702}" srcOrd="0" destOrd="0" presId="urn:microsoft.com/office/officeart/2005/8/layout/default"/>
    <dgm:cxn modelId="{648FB7E6-1C56-1B4D-8CB0-E5DE9449D1B8}" type="presParOf" srcId="{F0B4840C-2961-BD4A-89F4-758D019B8296}" destId="{583C2DAA-8A10-424E-861D-14B4DFD3A702}" srcOrd="0" destOrd="0" presId="urn:microsoft.com/office/officeart/2005/8/layout/default"/>
    <dgm:cxn modelId="{0D4A5E38-7B31-634D-9759-C30075C91544}" type="presParOf" srcId="{F0B4840C-2961-BD4A-89F4-758D019B8296}" destId="{8D5623FE-5C5D-6B4D-AFC5-D876CF73AE59}" srcOrd="1" destOrd="0" presId="urn:microsoft.com/office/officeart/2005/8/layout/default"/>
    <dgm:cxn modelId="{942C6A78-194C-6D4A-88BF-93BD16471C1F}" type="presParOf" srcId="{F0B4840C-2961-BD4A-89F4-758D019B8296}" destId="{54F021AF-6057-CC40-9FF4-50B18733FFA5}" srcOrd="2" destOrd="0" presId="urn:microsoft.com/office/officeart/2005/8/layout/default"/>
    <dgm:cxn modelId="{49A9F287-BF88-A44A-8E71-CD7496879D6B}" type="presParOf" srcId="{F0B4840C-2961-BD4A-89F4-758D019B8296}" destId="{27604127-D407-3244-A0E0-BF4C03979BD0}" srcOrd="3" destOrd="0" presId="urn:microsoft.com/office/officeart/2005/8/layout/default"/>
    <dgm:cxn modelId="{3A25CB57-B0C4-B241-94B2-DF462CD0D3BA}" type="presParOf" srcId="{F0B4840C-2961-BD4A-89F4-758D019B8296}" destId="{8633F948-CC68-C547-87F5-C6C608824EE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0F956-ADD1-E14F-9EA6-EF81DFD9C66E}">
      <dsp:nvSpPr>
        <dsp:cNvPr id="0" name=""/>
        <dsp:cNvSpPr/>
      </dsp:nvSpPr>
      <dsp:spPr>
        <a:xfrm>
          <a:off x="2470294" y="631584"/>
          <a:ext cx="4869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964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00837" y="674716"/>
        <a:ext cx="25878" cy="5175"/>
      </dsp:txXfrm>
    </dsp:sp>
    <dsp:sp modelId="{0F500262-3EED-FA4B-A470-C3B954381D7B}">
      <dsp:nvSpPr>
        <dsp:cNvPr id="0" name=""/>
        <dsp:cNvSpPr/>
      </dsp:nvSpPr>
      <dsp:spPr>
        <a:xfrm>
          <a:off x="221813" y="2220"/>
          <a:ext cx="2250281" cy="13501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266" tIns="115743" rIns="110266" bIns="115743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Introduction to Apache Kafka: </a:t>
          </a:r>
          <a:endParaRPr lang="en-US" sz="12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/>
            <a:t>What is Apache Kafka, why was it developed, and what problem does it solve?</a:t>
          </a:r>
          <a:endParaRPr lang="en-US" sz="900" kern="1200"/>
        </a:p>
      </dsp:txBody>
      <dsp:txXfrm>
        <a:off x="221813" y="2220"/>
        <a:ext cx="2250281" cy="1350168"/>
      </dsp:txXfrm>
    </dsp:sp>
    <dsp:sp modelId="{BF3537C5-1046-B242-BE68-52F18965232F}">
      <dsp:nvSpPr>
        <dsp:cNvPr id="0" name=""/>
        <dsp:cNvSpPr/>
      </dsp:nvSpPr>
      <dsp:spPr>
        <a:xfrm>
          <a:off x="5238140" y="631584"/>
          <a:ext cx="4869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964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68683" y="674716"/>
        <a:ext cx="25878" cy="5175"/>
      </dsp:txXfrm>
    </dsp:sp>
    <dsp:sp modelId="{AE1DDF7B-09F7-BC4A-B3C6-214682370432}">
      <dsp:nvSpPr>
        <dsp:cNvPr id="0" name=""/>
        <dsp:cNvSpPr/>
      </dsp:nvSpPr>
      <dsp:spPr>
        <a:xfrm>
          <a:off x="2989659" y="2220"/>
          <a:ext cx="2250281" cy="13501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266" tIns="115743" rIns="110266" bIns="115743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The Role of Kafka in Data Streaming:</a:t>
          </a:r>
          <a:endParaRPr lang="en-US" sz="12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/>
            <a:t>Understand why Kafka is essential in the world of real-time data streaming and its significant use-cases.</a:t>
          </a:r>
          <a:endParaRPr lang="en-US" sz="900" kern="1200"/>
        </a:p>
      </dsp:txBody>
      <dsp:txXfrm>
        <a:off x="2989659" y="2220"/>
        <a:ext cx="2250281" cy="1350168"/>
      </dsp:txXfrm>
    </dsp:sp>
    <dsp:sp modelId="{80F9E95A-CCDA-F044-9C8F-3262C44F0730}">
      <dsp:nvSpPr>
        <dsp:cNvPr id="0" name=""/>
        <dsp:cNvSpPr/>
      </dsp:nvSpPr>
      <dsp:spPr>
        <a:xfrm>
          <a:off x="1346954" y="1350589"/>
          <a:ext cx="5535691" cy="486964"/>
        </a:xfrm>
        <a:custGeom>
          <a:avLst/>
          <a:gdLst/>
          <a:ahLst/>
          <a:cxnLst/>
          <a:rect l="0" t="0" r="0" b="0"/>
          <a:pathLst>
            <a:path>
              <a:moveTo>
                <a:pt x="5535691" y="0"/>
              </a:moveTo>
              <a:lnTo>
                <a:pt x="5535691" y="260582"/>
              </a:lnTo>
              <a:lnTo>
                <a:pt x="0" y="260582"/>
              </a:lnTo>
              <a:lnTo>
                <a:pt x="0" y="486964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75804" y="1591483"/>
        <a:ext cx="277991" cy="5175"/>
      </dsp:txXfrm>
    </dsp:sp>
    <dsp:sp modelId="{0F73A757-5934-3448-AA86-CE99BAAA899D}">
      <dsp:nvSpPr>
        <dsp:cNvPr id="0" name=""/>
        <dsp:cNvSpPr/>
      </dsp:nvSpPr>
      <dsp:spPr>
        <a:xfrm>
          <a:off x="5757505" y="2220"/>
          <a:ext cx="2250281" cy="13501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266" tIns="115743" rIns="110266" bIns="11574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Kafka Architecture and Components: A deep dive into Kafka's distributed architecture and its core components like producers, consumers, brokers, topics, and partitions.</a:t>
          </a:r>
          <a:endParaRPr lang="en-US" sz="1200" kern="1200"/>
        </a:p>
      </dsp:txBody>
      <dsp:txXfrm>
        <a:off x="5757505" y="2220"/>
        <a:ext cx="2250281" cy="1350168"/>
      </dsp:txXfrm>
    </dsp:sp>
    <dsp:sp modelId="{6219C6F8-AC25-8649-A84C-D308AD5E21FB}">
      <dsp:nvSpPr>
        <dsp:cNvPr id="0" name=""/>
        <dsp:cNvSpPr/>
      </dsp:nvSpPr>
      <dsp:spPr>
        <a:xfrm>
          <a:off x="2470294" y="2499318"/>
          <a:ext cx="4869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964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00837" y="2542450"/>
        <a:ext cx="25878" cy="5175"/>
      </dsp:txXfrm>
    </dsp:sp>
    <dsp:sp modelId="{813B5CD0-3260-E344-9214-4DE5B3F75026}">
      <dsp:nvSpPr>
        <dsp:cNvPr id="0" name=""/>
        <dsp:cNvSpPr/>
      </dsp:nvSpPr>
      <dsp:spPr>
        <a:xfrm>
          <a:off x="221813" y="1869953"/>
          <a:ext cx="2250281" cy="13501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266" tIns="115743" rIns="110266" bIns="115743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Kafka Message Handling: </a:t>
          </a:r>
          <a:endParaRPr lang="en-US" sz="12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/>
            <a:t>Explore the semantics of message delivery in Kafka and how it ensures fault-tolerance and durability.</a:t>
          </a:r>
          <a:endParaRPr lang="en-US" sz="900" kern="1200"/>
        </a:p>
      </dsp:txBody>
      <dsp:txXfrm>
        <a:off x="221813" y="1869953"/>
        <a:ext cx="2250281" cy="1350168"/>
      </dsp:txXfrm>
    </dsp:sp>
    <dsp:sp modelId="{51948000-A30C-FD47-A684-5D3DDE72FF31}">
      <dsp:nvSpPr>
        <dsp:cNvPr id="0" name=""/>
        <dsp:cNvSpPr/>
      </dsp:nvSpPr>
      <dsp:spPr>
        <a:xfrm>
          <a:off x="2989659" y="1869953"/>
          <a:ext cx="2250281" cy="13501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266" tIns="115743" rIns="110266" bIns="115743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Real-Time Data Processing with Kafka:</a:t>
          </a:r>
          <a:endParaRPr lang="en-US" sz="12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/>
            <a:t>Discover how Kafka supports the creation of real-time data processing pipelines, and examine an example of a Kafka pipeline.</a:t>
          </a:r>
          <a:endParaRPr lang="en-US" sz="900" kern="1200"/>
        </a:p>
      </dsp:txBody>
      <dsp:txXfrm>
        <a:off x="2989659" y="1869953"/>
        <a:ext cx="2250281" cy="13501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A5BAB-8536-B440-A783-4DEE0466E4B6}">
      <dsp:nvSpPr>
        <dsp:cNvPr id="0" name=""/>
        <dsp:cNvSpPr/>
      </dsp:nvSpPr>
      <dsp:spPr>
        <a:xfrm>
          <a:off x="0" y="236881"/>
          <a:ext cx="8229600" cy="87395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 broker is a Kafka server. Multiple brokers form a Kafka cluster.</a:t>
          </a:r>
        </a:p>
      </dsp:txBody>
      <dsp:txXfrm>
        <a:off x="42663" y="279544"/>
        <a:ext cx="8144274" cy="788627"/>
      </dsp:txXfrm>
    </dsp:sp>
    <dsp:sp modelId="{1E94513D-2CBF-7C48-A52F-BDC79639AA7A}">
      <dsp:nvSpPr>
        <dsp:cNvPr id="0" name=""/>
        <dsp:cNvSpPr/>
      </dsp:nvSpPr>
      <dsp:spPr>
        <a:xfrm>
          <a:off x="0" y="1174194"/>
          <a:ext cx="8229600" cy="87395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broker receives messages from producers, assigns offsets to them, and commits the messages to storage on disk.</a:t>
          </a:r>
        </a:p>
      </dsp:txBody>
      <dsp:txXfrm>
        <a:off x="42663" y="1216857"/>
        <a:ext cx="8144274" cy="788627"/>
      </dsp:txXfrm>
    </dsp:sp>
    <dsp:sp modelId="{0BB58AC1-120A-434D-B3B8-18795B297186}">
      <dsp:nvSpPr>
        <dsp:cNvPr id="0" name=""/>
        <dsp:cNvSpPr/>
      </dsp:nvSpPr>
      <dsp:spPr>
        <a:xfrm>
          <a:off x="0" y="2111508"/>
          <a:ext cx="8229600" cy="87395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It also services consumers, responding to fetch requests for partitions and responding with the messages it has committed to disk.</a:t>
          </a:r>
        </a:p>
      </dsp:txBody>
      <dsp:txXfrm>
        <a:off x="42663" y="2154171"/>
        <a:ext cx="8144274" cy="78862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FC40E4-8CF4-CC4B-B7D3-1BFD20A0C1A2}">
      <dsp:nvSpPr>
        <dsp:cNvPr id="0" name=""/>
        <dsp:cNvSpPr/>
      </dsp:nvSpPr>
      <dsp:spPr>
        <a:xfrm>
          <a:off x="6322174" y="1228413"/>
          <a:ext cx="91440" cy="5616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61664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23E8E2-DE99-E54E-A7C5-98AB5D1677AD}">
      <dsp:nvSpPr>
        <dsp:cNvPr id="0" name=""/>
        <dsp:cNvSpPr/>
      </dsp:nvSpPr>
      <dsp:spPr>
        <a:xfrm>
          <a:off x="3961789" y="1228413"/>
          <a:ext cx="91440" cy="5616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61664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94E693-7DFC-5047-8F5E-C6356EE73F32}">
      <dsp:nvSpPr>
        <dsp:cNvPr id="0" name=""/>
        <dsp:cNvSpPr/>
      </dsp:nvSpPr>
      <dsp:spPr>
        <a:xfrm>
          <a:off x="1601405" y="1228413"/>
          <a:ext cx="91440" cy="5616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61664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568D94-3E71-B24A-AE9C-DCEC4DA90C07}">
      <dsp:nvSpPr>
        <dsp:cNvPr id="0" name=""/>
        <dsp:cNvSpPr/>
      </dsp:nvSpPr>
      <dsp:spPr>
        <a:xfrm>
          <a:off x="681513" y="2086"/>
          <a:ext cx="1931223" cy="122632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4CC6E-3B7A-374A-BD5D-CC0E04AF9874}">
      <dsp:nvSpPr>
        <dsp:cNvPr id="0" name=""/>
        <dsp:cNvSpPr/>
      </dsp:nvSpPr>
      <dsp:spPr>
        <a:xfrm>
          <a:off x="896094" y="205938"/>
          <a:ext cx="1931223" cy="122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At most once: </a:t>
          </a:r>
          <a:endParaRPr lang="en-US" sz="1200" kern="1200"/>
        </a:p>
      </dsp:txBody>
      <dsp:txXfrm>
        <a:off x="932012" y="241856"/>
        <a:ext cx="1859387" cy="1154490"/>
      </dsp:txXfrm>
    </dsp:sp>
    <dsp:sp modelId="{2991932D-1B5A-7A4D-B755-629B12B07AB2}">
      <dsp:nvSpPr>
        <dsp:cNvPr id="0" name=""/>
        <dsp:cNvSpPr/>
      </dsp:nvSpPr>
      <dsp:spPr>
        <a:xfrm>
          <a:off x="681513" y="1790077"/>
          <a:ext cx="1931223" cy="122632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BF00C-9760-4D44-8B2E-994C157B0F7B}">
      <dsp:nvSpPr>
        <dsp:cNvPr id="0" name=""/>
        <dsp:cNvSpPr/>
      </dsp:nvSpPr>
      <dsp:spPr>
        <a:xfrm>
          <a:off x="896094" y="1993929"/>
          <a:ext cx="1931223" cy="122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Messages are not redelivered if they are lost, so they may be lost.</a:t>
          </a:r>
          <a:endParaRPr lang="en-US" sz="1200" kern="1200"/>
        </a:p>
      </dsp:txBody>
      <dsp:txXfrm>
        <a:off x="932012" y="2029847"/>
        <a:ext cx="1859387" cy="1154490"/>
      </dsp:txXfrm>
    </dsp:sp>
    <dsp:sp modelId="{0AA3DDCA-CF23-B246-8BB2-5E4266A71208}">
      <dsp:nvSpPr>
        <dsp:cNvPr id="0" name=""/>
        <dsp:cNvSpPr/>
      </dsp:nvSpPr>
      <dsp:spPr>
        <a:xfrm>
          <a:off x="3041898" y="2086"/>
          <a:ext cx="1931223" cy="122632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DA0007-0AAF-0542-8D1A-978ADC2EB6EA}">
      <dsp:nvSpPr>
        <dsp:cNvPr id="0" name=""/>
        <dsp:cNvSpPr/>
      </dsp:nvSpPr>
      <dsp:spPr>
        <a:xfrm>
          <a:off x="3256478" y="205938"/>
          <a:ext cx="1931223" cy="122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At least once: </a:t>
          </a:r>
          <a:endParaRPr lang="en-US" sz="1200" kern="1200"/>
        </a:p>
      </dsp:txBody>
      <dsp:txXfrm>
        <a:off x="3292396" y="241856"/>
        <a:ext cx="1859387" cy="1154490"/>
      </dsp:txXfrm>
    </dsp:sp>
    <dsp:sp modelId="{52D29CD2-0FE5-2C40-94C9-DD457835C243}">
      <dsp:nvSpPr>
        <dsp:cNvPr id="0" name=""/>
        <dsp:cNvSpPr/>
      </dsp:nvSpPr>
      <dsp:spPr>
        <a:xfrm>
          <a:off x="3041898" y="1790077"/>
          <a:ext cx="1931223" cy="122632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88428-1F81-9944-BEF6-951E77DBD17E}">
      <dsp:nvSpPr>
        <dsp:cNvPr id="0" name=""/>
        <dsp:cNvSpPr/>
      </dsp:nvSpPr>
      <dsp:spPr>
        <a:xfrm>
          <a:off x="3256478" y="1993929"/>
          <a:ext cx="1931223" cy="122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Messages are never lost but may be redelivered. This is usually the preferred option.</a:t>
          </a:r>
          <a:endParaRPr lang="en-US" sz="1200" kern="1200"/>
        </a:p>
      </dsp:txBody>
      <dsp:txXfrm>
        <a:off x="3292396" y="2029847"/>
        <a:ext cx="1859387" cy="1154490"/>
      </dsp:txXfrm>
    </dsp:sp>
    <dsp:sp modelId="{F6017886-949B-0046-B512-B643BB1FA075}">
      <dsp:nvSpPr>
        <dsp:cNvPr id="0" name=""/>
        <dsp:cNvSpPr/>
      </dsp:nvSpPr>
      <dsp:spPr>
        <a:xfrm>
          <a:off x="5402282" y="2086"/>
          <a:ext cx="1931223" cy="122632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5265F-BED8-C34F-9665-B90376CD1245}">
      <dsp:nvSpPr>
        <dsp:cNvPr id="0" name=""/>
        <dsp:cNvSpPr/>
      </dsp:nvSpPr>
      <dsp:spPr>
        <a:xfrm>
          <a:off x="5616862" y="205938"/>
          <a:ext cx="1931223" cy="122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Exactly once: </a:t>
          </a:r>
          <a:endParaRPr lang="en-US" sz="1200" kern="1200"/>
        </a:p>
      </dsp:txBody>
      <dsp:txXfrm>
        <a:off x="5652780" y="241856"/>
        <a:ext cx="1859387" cy="1154490"/>
      </dsp:txXfrm>
    </dsp:sp>
    <dsp:sp modelId="{BBD8868B-C3E3-3A49-A92E-63624BC1164E}">
      <dsp:nvSpPr>
        <dsp:cNvPr id="0" name=""/>
        <dsp:cNvSpPr/>
      </dsp:nvSpPr>
      <dsp:spPr>
        <a:xfrm>
          <a:off x="5402282" y="1790077"/>
          <a:ext cx="1931223" cy="122632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15508-E207-704F-A572-A53A695EB005}">
      <dsp:nvSpPr>
        <dsp:cNvPr id="0" name=""/>
        <dsp:cNvSpPr/>
      </dsp:nvSpPr>
      <dsp:spPr>
        <a:xfrm>
          <a:off x="5616862" y="1993929"/>
          <a:ext cx="1931223" cy="122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Each message is delivered once and only once. This is ideal but harder to ensure, and Kafka has mechanisms to accomplish this.</a:t>
          </a:r>
          <a:endParaRPr lang="en-US" sz="1200" kern="1200"/>
        </a:p>
      </dsp:txBody>
      <dsp:txXfrm>
        <a:off x="5652780" y="2029847"/>
        <a:ext cx="1859387" cy="115449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5D8D3-D805-436C-B269-1319797AEB86}">
      <dsp:nvSpPr>
        <dsp:cNvPr id="0" name=""/>
        <dsp:cNvSpPr/>
      </dsp:nvSpPr>
      <dsp:spPr>
        <a:xfrm>
          <a:off x="25368" y="1069780"/>
          <a:ext cx="1082781" cy="1082781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3AD931-18C7-48F3-B737-779798B06EE3}">
      <dsp:nvSpPr>
        <dsp:cNvPr id="0" name=""/>
        <dsp:cNvSpPr/>
      </dsp:nvSpPr>
      <dsp:spPr>
        <a:xfrm>
          <a:off x="252752" y="1297165"/>
          <a:ext cx="628012" cy="628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AE597E-2841-4FA9-B56B-EED587100302}">
      <dsp:nvSpPr>
        <dsp:cNvPr id="0" name=""/>
        <dsp:cNvSpPr/>
      </dsp:nvSpPr>
      <dsp:spPr>
        <a:xfrm>
          <a:off x="1340173" y="1069780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Kafka Streams is a client library for building applications and microservices where the input and output data are stored in Kafka clusters.</a:t>
          </a:r>
          <a:endParaRPr lang="en-US" sz="1300" kern="1200" dirty="0"/>
        </a:p>
      </dsp:txBody>
      <dsp:txXfrm>
        <a:off x="1340173" y="1069780"/>
        <a:ext cx="2552269" cy="1082781"/>
      </dsp:txXfrm>
    </dsp:sp>
    <dsp:sp modelId="{3E207A25-A350-401F-8A1E-FED3DE368DBF}">
      <dsp:nvSpPr>
        <dsp:cNvPr id="0" name=""/>
        <dsp:cNvSpPr/>
      </dsp:nvSpPr>
      <dsp:spPr>
        <a:xfrm>
          <a:off x="4337156" y="1069780"/>
          <a:ext cx="1082781" cy="1082781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A3D02-3E98-4A5C-9F8F-7DDFE6C4FD70}">
      <dsp:nvSpPr>
        <dsp:cNvPr id="0" name=""/>
        <dsp:cNvSpPr/>
      </dsp:nvSpPr>
      <dsp:spPr>
        <a:xfrm>
          <a:off x="4564540" y="1297165"/>
          <a:ext cx="628012" cy="628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BE053-DB18-4706-A224-F5D36DD62168}">
      <dsp:nvSpPr>
        <dsp:cNvPr id="0" name=""/>
        <dsp:cNvSpPr/>
      </dsp:nvSpPr>
      <dsp:spPr>
        <a:xfrm>
          <a:off x="5651962" y="1069780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It combines the simplicity of writing and deploying standard Java and Scala applications on the client-side with the benefits of Kafka's server-side cluster technology.</a:t>
          </a:r>
          <a:endParaRPr lang="en-US" sz="1300" kern="1200"/>
        </a:p>
      </dsp:txBody>
      <dsp:txXfrm>
        <a:off x="5651962" y="1069780"/>
        <a:ext cx="2552269" cy="108278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D7623-4B07-4D7F-86BA-A0C5DA8AE0B7}">
      <dsp:nvSpPr>
        <dsp:cNvPr id="0" name=""/>
        <dsp:cNvSpPr/>
      </dsp:nvSpPr>
      <dsp:spPr>
        <a:xfrm>
          <a:off x="0" y="523630"/>
          <a:ext cx="8229600" cy="96670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B025A-5E40-47BE-8E48-559F15F2680B}">
      <dsp:nvSpPr>
        <dsp:cNvPr id="0" name=""/>
        <dsp:cNvSpPr/>
      </dsp:nvSpPr>
      <dsp:spPr>
        <a:xfrm>
          <a:off x="292427" y="741138"/>
          <a:ext cx="531686" cy="5316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4D44A-6017-4301-AD6D-29626E082A83}">
      <dsp:nvSpPr>
        <dsp:cNvPr id="0" name=""/>
        <dsp:cNvSpPr/>
      </dsp:nvSpPr>
      <dsp:spPr>
        <a:xfrm>
          <a:off x="1116541" y="523630"/>
          <a:ext cx="7113058" cy="96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09" tIns="102309" rIns="102309" bIns="10230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Producers create new records with key-value pairs. Kafka producers automatically serialize the keys and values and send them to the Kafka broker.</a:t>
          </a:r>
          <a:endParaRPr lang="en-US" sz="1600" kern="1200" dirty="0"/>
        </a:p>
      </dsp:txBody>
      <dsp:txXfrm>
        <a:off x="1116541" y="523630"/>
        <a:ext cx="7113058" cy="966702"/>
      </dsp:txXfrm>
    </dsp:sp>
    <dsp:sp modelId="{3171AED5-77D7-4EFC-8837-181BDB268513}">
      <dsp:nvSpPr>
        <dsp:cNvPr id="0" name=""/>
        <dsp:cNvSpPr/>
      </dsp:nvSpPr>
      <dsp:spPr>
        <a:xfrm>
          <a:off x="0" y="1732009"/>
          <a:ext cx="8229600" cy="96670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C3AFE-6DC3-4C8A-9E9C-E9D3761F87F7}">
      <dsp:nvSpPr>
        <dsp:cNvPr id="0" name=""/>
        <dsp:cNvSpPr/>
      </dsp:nvSpPr>
      <dsp:spPr>
        <a:xfrm>
          <a:off x="292427" y="1949517"/>
          <a:ext cx="531686" cy="5316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475D9-C45B-475C-A78C-3A1817ED0BF5}">
      <dsp:nvSpPr>
        <dsp:cNvPr id="0" name=""/>
        <dsp:cNvSpPr/>
      </dsp:nvSpPr>
      <dsp:spPr>
        <a:xfrm>
          <a:off x="1116541" y="1732009"/>
          <a:ext cx="7113058" cy="96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09" tIns="102309" rIns="102309" bIns="10230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Consumers use a KafkaConsumer to subscribe to Kafka topics and receive messages from these topics. They deserialize the received bytes into the appropriate data type.</a:t>
          </a:r>
          <a:endParaRPr lang="en-US" sz="1600" kern="1200"/>
        </a:p>
      </dsp:txBody>
      <dsp:txXfrm>
        <a:off x="1116541" y="1732009"/>
        <a:ext cx="7113058" cy="96670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E70FC-439C-FA4E-B793-FC534EE1752C}">
      <dsp:nvSpPr>
        <dsp:cNvPr id="0" name=""/>
        <dsp:cNvSpPr/>
      </dsp:nvSpPr>
      <dsp:spPr>
        <a:xfrm>
          <a:off x="0" y="111945"/>
          <a:ext cx="8229600" cy="9534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Kafka serves as the central hub for real-time streams of data.</a:t>
          </a:r>
          <a:endParaRPr lang="en-US" sz="2400" kern="1200" dirty="0"/>
        </a:p>
      </dsp:txBody>
      <dsp:txXfrm>
        <a:off x="46541" y="158486"/>
        <a:ext cx="8136518" cy="860321"/>
      </dsp:txXfrm>
    </dsp:sp>
    <dsp:sp modelId="{5607C5B4-891D-FB46-BF21-FE5A03542566}">
      <dsp:nvSpPr>
        <dsp:cNvPr id="0" name=""/>
        <dsp:cNvSpPr/>
      </dsp:nvSpPr>
      <dsp:spPr>
        <a:xfrm>
          <a:off x="0" y="1134469"/>
          <a:ext cx="8229600" cy="9534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Data is ingested into topics where it can be consumed by applications, real-time analytics systems, or other systems.</a:t>
          </a:r>
          <a:endParaRPr lang="en-US" sz="2400" kern="1200"/>
        </a:p>
      </dsp:txBody>
      <dsp:txXfrm>
        <a:off x="46541" y="1181010"/>
        <a:ext cx="8136518" cy="860321"/>
      </dsp:txXfrm>
    </dsp:sp>
    <dsp:sp modelId="{F10DF3AB-1C6B-5E40-9889-54D920C52D35}">
      <dsp:nvSpPr>
        <dsp:cNvPr id="0" name=""/>
        <dsp:cNvSpPr/>
      </dsp:nvSpPr>
      <dsp:spPr>
        <a:xfrm>
          <a:off x="0" y="2156993"/>
          <a:ext cx="8229600" cy="9534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Data is stored durably and reliably for as long as you want, enabling systems to process historical data as well as new data.</a:t>
          </a:r>
          <a:endParaRPr lang="en-US" sz="2400" kern="1200"/>
        </a:p>
      </dsp:txBody>
      <dsp:txXfrm>
        <a:off x="46541" y="2203534"/>
        <a:ext cx="8136518" cy="86032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EF9326-3108-0547-8B09-AD9128174427}">
      <dsp:nvSpPr>
        <dsp:cNvPr id="0" name=""/>
        <dsp:cNvSpPr/>
      </dsp:nvSpPr>
      <dsp:spPr>
        <a:xfrm>
          <a:off x="0" y="839646"/>
          <a:ext cx="2571749" cy="15430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Kafka serves as the central hub for real-time streams of data.</a:t>
          </a:r>
          <a:endParaRPr lang="en-US" sz="1700" kern="1200"/>
        </a:p>
      </dsp:txBody>
      <dsp:txXfrm>
        <a:off x="0" y="839646"/>
        <a:ext cx="2571749" cy="1543049"/>
      </dsp:txXfrm>
    </dsp:sp>
    <dsp:sp modelId="{8BD9CB07-8744-4445-8B23-569EA2DF5973}">
      <dsp:nvSpPr>
        <dsp:cNvPr id="0" name=""/>
        <dsp:cNvSpPr/>
      </dsp:nvSpPr>
      <dsp:spPr>
        <a:xfrm>
          <a:off x="2828925" y="839646"/>
          <a:ext cx="2571749" cy="15430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Data is ingested into topics where it can be consumed by applications, real-time analytics systems, or other systems.</a:t>
          </a:r>
          <a:endParaRPr lang="en-US" sz="1700" kern="1200"/>
        </a:p>
      </dsp:txBody>
      <dsp:txXfrm>
        <a:off x="2828925" y="839646"/>
        <a:ext cx="2571749" cy="1543049"/>
      </dsp:txXfrm>
    </dsp:sp>
    <dsp:sp modelId="{25152191-318E-1849-B7D9-A6BE4A7BFE51}">
      <dsp:nvSpPr>
        <dsp:cNvPr id="0" name=""/>
        <dsp:cNvSpPr/>
      </dsp:nvSpPr>
      <dsp:spPr>
        <a:xfrm>
          <a:off x="5657849" y="839646"/>
          <a:ext cx="2571749" cy="15430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Data is stored durably and reliably for as long as you want, enabling systems to process historical data as well as new data.</a:t>
          </a:r>
          <a:endParaRPr lang="en-US" sz="1700" kern="1200"/>
        </a:p>
      </dsp:txBody>
      <dsp:txXfrm>
        <a:off x="5657849" y="839646"/>
        <a:ext cx="2571749" cy="154304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0B95F-E3D1-804C-B4E3-191E7E58F611}">
      <dsp:nvSpPr>
        <dsp:cNvPr id="0" name=""/>
        <dsp:cNvSpPr/>
      </dsp:nvSpPr>
      <dsp:spPr>
        <a:xfrm>
          <a:off x="0" y="17023"/>
          <a:ext cx="8229600" cy="527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Complexity: </a:t>
          </a:r>
          <a:endParaRPr lang="en-US" sz="2200" kern="1200"/>
        </a:p>
      </dsp:txBody>
      <dsp:txXfrm>
        <a:off x="25759" y="42782"/>
        <a:ext cx="8178082" cy="476152"/>
      </dsp:txXfrm>
    </dsp:sp>
    <dsp:sp modelId="{BA8C9773-E1EE-7A40-A13E-9B3C16D93688}">
      <dsp:nvSpPr>
        <dsp:cNvPr id="0" name=""/>
        <dsp:cNvSpPr/>
      </dsp:nvSpPr>
      <dsp:spPr>
        <a:xfrm>
          <a:off x="0" y="544693"/>
          <a:ext cx="8229600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/>
            <a:t>Kafka has many configurations and tuning knobs, making it complex to set up and manage.</a:t>
          </a:r>
          <a:endParaRPr lang="en-US" sz="1700" kern="1200"/>
        </a:p>
      </dsp:txBody>
      <dsp:txXfrm>
        <a:off x="0" y="544693"/>
        <a:ext cx="8229600" cy="535095"/>
      </dsp:txXfrm>
    </dsp:sp>
    <dsp:sp modelId="{F45BB2AC-BFA0-C84D-8719-5043F7E605A6}">
      <dsp:nvSpPr>
        <dsp:cNvPr id="0" name=""/>
        <dsp:cNvSpPr/>
      </dsp:nvSpPr>
      <dsp:spPr>
        <a:xfrm>
          <a:off x="0" y="1079788"/>
          <a:ext cx="8229600" cy="527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Requires Zookeeper: </a:t>
          </a:r>
          <a:endParaRPr lang="en-US" sz="2200" kern="1200"/>
        </a:p>
      </dsp:txBody>
      <dsp:txXfrm>
        <a:off x="25759" y="1105547"/>
        <a:ext cx="8178082" cy="476152"/>
      </dsp:txXfrm>
    </dsp:sp>
    <dsp:sp modelId="{29A65D2A-CC75-3249-833C-A5D34B22F0FC}">
      <dsp:nvSpPr>
        <dsp:cNvPr id="0" name=""/>
        <dsp:cNvSpPr/>
      </dsp:nvSpPr>
      <dsp:spPr>
        <a:xfrm>
          <a:off x="0" y="1607459"/>
          <a:ext cx="8229600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/>
            <a:t>For now, Kafka still requires Zookeeper for broker coordination, though KRaft mode (KRaft = Kafka Raft) to replace Zookeeper is under active development.</a:t>
          </a:r>
          <a:endParaRPr lang="en-US" sz="1700" kern="1200"/>
        </a:p>
      </dsp:txBody>
      <dsp:txXfrm>
        <a:off x="0" y="1607459"/>
        <a:ext cx="8229600" cy="535095"/>
      </dsp:txXfrm>
    </dsp:sp>
    <dsp:sp modelId="{4CDA0892-3560-4941-A504-A98B81D2917B}">
      <dsp:nvSpPr>
        <dsp:cNvPr id="0" name=""/>
        <dsp:cNvSpPr/>
      </dsp:nvSpPr>
      <dsp:spPr>
        <a:xfrm>
          <a:off x="0" y="2142554"/>
          <a:ext cx="8229600" cy="5276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Data cleanup: </a:t>
          </a:r>
          <a:endParaRPr lang="en-US" sz="2200" kern="1200"/>
        </a:p>
      </dsp:txBody>
      <dsp:txXfrm>
        <a:off x="25759" y="2168313"/>
        <a:ext cx="8178082" cy="476152"/>
      </dsp:txXfrm>
    </dsp:sp>
    <dsp:sp modelId="{7CDB27B0-B28C-1B42-BCED-D01319974D55}">
      <dsp:nvSpPr>
        <dsp:cNvPr id="0" name=""/>
        <dsp:cNvSpPr/>
      </dsp:nvSpPr>
      <dsp:spPr>
        <a:xfrm>
          <a:off x="0" y="2670224"/>
          <a:ext cx="8229600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i="0" kern="1200"/>
            <a:t>Kafka doesn't support deleting specific records from a topic. Data has to be retained for a minimum time period.</a:t>
          </a:r>
          <a:endParaRPr lang="en-US" sz="1700" kern="1200"/>
        </a:p>
      </dsp:txBody>
      <dsp:txXfrm>
        <a:off x="0" y="2670224"/>
        <a:ext cx="8229600" cy="53509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4F35F-4994-344D-83AA-CF7AEEB84F17}">
      <dsp:nvSpPr>
        <dsp:cNvPr id="0" name=""/>
        <dsp:cNvSpPr/>
      </dsp:nvSpPr>
      <dsp:spPr>
        <a:xfrm>
          <a:off x="0" y="29916"/>
          <a:ext cx="8229600" cy="3118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Apache Kafka: </a:t>
          </a:r>
        </a:p>
      </dsp:txBody>
      <dsp:txXfrm>
        <a:off x="15221" y="45137"/>
        <a:ext cx="8199158" cy="281363"/>
      </dsp:txXfrm>
    </dsp:sp>
    <dsp:sp modelId="{9ABF8E96-78C9-034A-BB6E-35416D8038CC}">
      <dsp:nvSpPr>
        <dsp:cNvPr id="0" name=""/>
        <dsp:cNvSpPr/>
      </dsp:nvSpPr>
      <dsp:spPr>
        <a:xfrm>
          <a:off x="0" y="341721"/>
          <a:ext cx="8229600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A critical tool for managing real-time data streams due to its capability to handle trillions of events daily.</a:t>
          </a:r>
        </a:p>
      </dsp:txBody>
      <dsp:txXfrm>
        <a:off x="0" y="341721"/>
        <a:ext cx="8229600" cy="215280"/>
      </dsp:txXfrm>
    </dsp:sp>
    <dsp:sp modelId="{ABA22B1E-7B55-7C43-9AE2-BD11DE8208DC}">
      <dsp:nvSpPr>
        <dsp:cNvPr id="0" name=""/>
        <dsp:cNvSpPr/>
      </dsp:nvSpPr>
      <dsp:spPr>
        <a:xfrm>
          <a:off x="0" y="557001"/>
          <a:ext cx="8229600" cy="3118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Versatility: </a:t>
          </a:r>
        </a:p>
      </dsp:txBody>
      <dsp:txXfrm>
        <a:off x="15221" y="572222"/>
        <a:ext cx="8199158" cy="281363"/>
      </dsp:txXfrm>
    </dsp:sp>
    <dsp:sp modelId="{453582AB-348E-3A46-9BEE-0A574F50AC15}">
      <dsp:nvSpPr>
        <dsp:cNvPr id="0" name=""/>
        <dsp:cNvSpPr/>
      </dsp:nvSpPr>
      <dsp:spPr>
        <a:xfrm>
          <a:off x="0" y="868806"/>
          <a:ext cx="8229600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Kafka's flexible architecture allows it to fit into different data architectures, demonstrating its versatility.</a:t>
          </a:r>
        </a:p>
      </dsp:txBody>
      <dsp:txXfrm>
        <a:off x="0" y="868806"/>
        <a:ext cx="8229600" cy="215280"/>
      </dsp:txXfrm>
    </dsp:sp>
    <dsp:sp modelId="{E65D5121-3220-8244-801E-16564B15EC12}">
      <dsp:nvSpPr>
        <dsp:cNvPr id="0" name=""/>
        <dsp:cNvSpPr/>
      </dsp:nvSpPr>
      <dsp:spPr>
        <a:xfrm>
          <a:off x="0" y="1084086"/>
          <a:ext cx="8229600" cy="3118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Performance: </a:t>
          </a:r>
        </a:p>
      </dsp:txBody>
      <dsp:txXfrm>
        <a:off x="15221" y="1099307"/>
        <a:ext cx="8199158" cy="281363"/>
      </dsp:txXfrm>
    </dsp:sp>
    <dsp:sp modelId="{B380B51B-4F6E-B746-9226-C8472BB6F835}">
      <dsp:nvSpPr>
        <dsp:cNvPr id="0" name=""/>
        <dsp:cNvSpPr/>
      </dsp:nvSpPr>
      <dsp:spPr>
        <a:xfrm>
          <a:off x="0" y="1395891"/>
          <a:ext cx="8229600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Kafka ensures high throughput and low latency, making it ideal for real-time data processing.</a:t>
          </a:r>
        </a:p>
      </dsp:txBody>
      <dsp:txXfrm>
        <a:off x="0" y="1395891"/>
        <a:ext cx="8229600" cy="215280"/>
      </dsp:txXfrm>
    </dsp:sp>
    <dsp:sp modelId="{E49869DF-C591-F148-9028-55C106E8285C}">
      <dsp:nvSpPr>
        <dsp:cNvPr id="0" name=""/>
        <dsp:cNvSpPr/>
      </dsp:nvSpPr>
      <dsp:spPr>
        <a:xfrm>
          <a:off x="0" y="1611171"/>
          <a:ext cx="8229600" cy="3118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Resilience: </a:t>
          </a:r>
        </a:p>
      </dsp:txBody>
      <dsp:txXfrm>
        <a:off x="15221" y="1626392"/>
        <a:ext cx="8199158" cy="281363"/>
      </dsp:txXfrm>
    </dsp:sp>
    <dsp:sp modelId="{965DC29B-132E-D24E-B884-9980C2C211E0}">
      <dsp:nvSpPr>
        <dsp:cNvPr id="0" name=""/>
        <dsp:cNvSpPr/>
      </dsp:nvSpPr>
      <dsp:spPr>
        <a:xfrm>
          <a:off x="0" y="1922976"/>
          <a:ext cx="8229600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Kafka's fault-tolerance and durability protect against data loss.</a:t>
          </a:r>
        </a:p>
      </dsp:txBody>
      <dsp:txXfrm>
        <a:off x="0" y="1922976"/>
        <a:ext cx="8229600" cy="215280"/>
      </dsp:txXfrm>
    </dsp:sp>
    <dsp:sp modelId="{7DD348A2-5C48-3C40-A6DA-756C4EF5F426}">
      <dsp:nvSpPr>
        <dsp:cNvPr id="0" name=""/>
        <dsp:cNvSpPr/>
      </dsp:nvSpPr>
      <dsp:spPr>
        <a:xfrm>
          <a:off x="0" y="2138256"/>
          <a:ext cx="8229600" cy="3118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Adoption: </a:t>
          </a:r>
        </a:p>
      </dsp:txBody>
      <dsp:txXfrm>
        <a:off x="15221" y="2153477"/>
        <a:ext cx="8199158" cy="281363"/>
      </dsp:txXfrm>
    </dsp:sp>
    <dsp:sp modelId="{E2BCAF20-AE6A-CE44-ABF2-96525D7D7D12}">
      <dsp:nvSpPr>
        <dsp:cNvPr id="0" name=""/>
        <dsp:cNvSpPr/>
      </dsp:nvSpPr>
      <dsp:spPr>
        <a:xfrm>
          <a:off x="0" y="2450061"/>
          <a:ext cx="8229600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With increasing adoption, Kafka has become a vital component in the data architecture of many data-intensive companies.</a:t>
          </a:r>
        </a:p>
      </dsp:txBody>
      <dsp:txXfrm>
        <a:off x="0" y="2450061"/>
        <a:ext cx="8229600" cy="215280"/>
      </dsp:txXfrm>
    </dsp:sp>
    <dsp:sp modelId="{F14776B1-D5F1-3748-B80D-CCAA816A8923}">
      <dsp:nvSpPr>
        <dsp:cNvPr id="0" name=""/>
        <dsp:cNvSpPr/>
      </dsp:nvSpPr>
      <dsp:spPr>
        <a:xfrm>
          <a:off x="0" y="2665341"/>
          <a:ext cx="8229600" cy="3118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Future Developments: </a:t>
          </a:r>
        </a:p>
      </dsp:txBody>
      <dsp:txXfrm>
        <a:off x="15221" y="2680562"/>
        <a:ext cx="8199158" cy="281363"/>
      </dsp:txXfrm>
    </dsp:sp>
    <dsp:sp modelId="{9562BF90-5C7F-A94A-AFD0-85A8D33D5882}">
      <dsp:nvSpPr>
        <dsp:cNvPr id="0" name=""/>
        <dsp:cNvSpPr/>
      </dsp:nvSpPr>
      <dsp:spPr>
        <a:xfrm>
          <a:off x="0" y="2977146"/>
          <a:ext cx="8229600" cy="21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Despite its challenges, ongoing improvements aim to increase Kafka's robustness and ease of use.</a:t>
          </a:r>
        </a:p>
      </dsp:txBody>
      <dsp:txXfrm>
        <a:off x="0" y="2977146"/>
        <a:ext cx="8229600" cy="215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D7807-F7A4-4C6E-8C47-3ED8C3BF9B0E}">
      <dsp:nvSpPr>
        <dsp:cNvPr id="0" name=""/>
        <dsp:cNvSpPr/>
      </dsp:nvSpPr>
      <dsp:spPr>
        <a:xfrm>
          <a:off x="750914" y="472174"/>
          <a:ext cx="1081248" cy="1081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19E38-5FFD-4AC5-AA74-5CAF7AFE4D63}">
      <dsp:nvSpPr>
        <dsp:cNvPr id="0" name=""/>
        <dsp:cNvSpPr/>
      </dsp:nvSpPr>
      <dsp:spPr>
        <a:xfrm>
          <a:off x="90151" y="1895168"/>
          <a:ext cx="24027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Apache Kafka is an open-source distributed streaming platform that was initially developed by LinkedIn and is now maintained by the Apache Software Foundation.</a:t>
          </a:r>
          <a:endParaRPr lang="en-US" sz="1100" kern="1200"/>
        </a:p>
      </dsp:txBody>
      <dsp:txXfrm>
        <a:off x="90151" y="1895168"/>
        <a:ext cx="2402775" cy="855000"/>
      </dsp:txXfrm>
    </dsp:sp>
    <dsp:sp modelId="{F4B2989C-3D32-42CE-BBA5-FB112DA79167}">
      <dsp:nvSpPr>
        <dsp:cNvPr id="0" name=""/>
        <dsp:cNvSpPr/>
      </dsp:nvSpPr>
      <dsp:spPr>
        <a:xfrm>
          <a:off x="3574175" y="472174"/>
          <a:ext cx="1081248" cy="1081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F78EA-2A55-4DE0-9749-39D27D10A35D}">
      <dsp:nvSpPr>
        <dsp:cNvPr id="0" name=""/>
        <dsp:cNvSpPr/>
      </dsp:nvSpPr>
      <dsp:spPr>
        <a:xfrm>
          <a:off x="2913412" y="1895168"/>
          <a:ext cx="24027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It is used for building real-time data pipelines and streaming apps, capable of handling trillions of events daily.</a:t>
          </a:r>
          <a:endParaRPr lang="en-US" sz="1100" kern="1200"/>
        </a:p>
      </dsp:txBody>
      <dsp:txXfrm>
        <a:off x="2913412" y="1895168"/>
        <a:ext cx="2402775" cy="855000"/>
      </dsp:txXfrm>
    </dsp:sp>
    <dsp:sp modelId="{9D1478F3-8090-4936-9E36-8F8285DAC1E8}">
      <dsp:nvSpPr>
        <dsp:cNvPr id="0" name=""/>
        <dsp:cNvSpPr/>
      </dsp:nvSpPr>
      <dsp:spPr>
        <a:xfrm>
          <a:off x="6397436" y="472174"/>
          <a:ext cx="1081248" cy="1081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ED77F-9988-4168-A8C0-5FEBAF6A68E6}">
      <dsp:nvSpPr>
        <dsp:cNvPr id="0" name=""/>
        <dsp:cNvSpPr/>
      </dsp:nvSpPr>
      <dsp:spPr>
        <a:xfrm>
          <a:off x="5736673" y="1895168"/>
          <a:ext cx="24027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Kafka allows applications to publish and subscribe to real-time streams of records (similar to a message queue), and it stores streams of records in a fault-tolerant way (similar to a log).</a:t>
          </a:r>
          <a:endParaRPr lang="en-US" sz="1100" kern="1200"/>
        </a:p>
      </dsp:txBody>
      <dsp:txXfrm>
        <a:off x="5736673" y="1895168"/>
        <a:ext cx="2402775" cy="85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782F2-548D-6D40-8E5F-66AA2DE79614}">
      <dsp:nvSpPr>
        <dsp:cNvPr id="0" name=""/>
        <dsp:cNvSpPr/>
      </dsp:nvSpPr>
      <dsp:spPr>
        <a:xfrm>
          <a:off x="0" y="422721"/>
          <a:ext cx="8229600" cy="755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Kafka is capable of handling millions of real-time reads and writes per second, from thousands of clients, making it suitable for high throughput systems.</a:t>
          </a:r>
          <a:endParaRPr lang="en-US" sz="1900" kern="1200"/>
        </a:p>
      </dsp:txBody>
      <dsp:txXfrm>
        <a:off x="36896" y="459617"/>
        <a:ext cx="8155808" cy="682028"/>
      </dsp:txXfrm>
    </dsp:sp>
    <dsp:sp modelId="{0626E019-6ADD-2143-B586-136B26401F06}">
      <dsp:nvSpPr>
        <dsp:cNvPr id="0" name=""/>
        <dsp:cNvSpPr/>
      </dsp:nvSpPr>
      <dsp:spPr>
        <a:xfrm>
          <a:off x="0" y="1233261"/>
          <a:ext cx="8229600" cy="755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Kafka's distributed nature gives it fault-tolerance. Data in Kafka is automatically replicated to multiple brokers.</a:t>
          </a:r>
          <a:endParaRPr lang="en-US" sz="1900" kern="1200" dirty="0"/>
        </a:p>
      </dsp:txBody>
      <dsp:txXfrm>
        <a:off x="36896" y="1270157"/>
        <a:ext cx="8155808" cy="682028"/>
      </dsp:txXfrm>
    </dsp:sp>
    <dsp:sp modelId="{35C8CC21-8DD8-454F-93F8-5CACE18DB1DF}">
      <dsp:nvSpPr>
        <dsp:cNvPr id="0" name=""/>
        <dsp:cNvSpPr/>
      </dsp:nvSpPr>
      <dsp:spPr>
        <a:xfrm>
          <a:off x="0" y="2043801"/>
          <a:ext cx="8229600" cy="755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Its durability is achieved by writing all data to disk and replication to protect against data loss.</a:t>
          </a:r>
          <a:endParaRPr lang="en-US" sz="1900" kern="1200"/>
        </a:p>
      </dsp:txBody>
      <dsp:txXfrm>
        <a:off x="36896" y="2080697"/>
        <a:ext cx="8155808" cy="6820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C80B42-4D17-4E38-BA19-6F51AD1A46CD}">
      <dsp:nvSpPr>
        <dsp:cNvPr id="0" name=""/>
        <dsp:cNvSpPr/>
      </dsp:nvSpPr>
      <dsp:spPr>
        <a:xfrm>
          <a:off x="800128" y="631959"/>
          <a:ext cx="859359" cy="859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AF5B2-476B-4738-9C30-92B212638930}">
      <dsp:nvSpPr>
        <dsp:cNvPr id="0" name=""/>
        <dsp:cNvSpPr/>
      </dsp:nvSpPr>
      <dsp:spPr>
        <a:xfrm>
          <a:off x="2151" y="1575531"/>
          <a:ext cx="2455312" cy="368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i="0" kern="1200"/>
            <a:t>Messaging: </a:t>
          </a:r>
          <a:endParaRPr lang="en-US" sz="1800" kern="1200"/>
        </a:p>
      </dsp:txBody>
      <dsp:txXfrm>
        <a:off x="2151" y="1575531"/>
        <a:ext cx="2455312" cy="368296"/>
      </dsp:txXfrm>
    </dsp:sp>
    <dsp:sp modelId="{E2A023A9-E574-4FDE-8386-36931A3B1407}">
      <dsp:nvSpPr>
        <dsp:cNvPr id="0" name=""/>
        <dsp:cNvSpPr/>
      </dsp:nvSpPr>
      <dsp:spPr>
        <a:xfrm>
          <a:off x="2151" y="1982996"/>
          <a:ext cx="2455312" cy="607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Kafka provides a high throughput, fault-tolerant, publish-subscribe messaging system.</a:t>
          </a:r>
          <a:endParaRPr lang="en-US" sz="1300" kern="1200"/>
        </a:p>
      </dsp:txBody>
      <dsp:txXfrm>
        <a:off x="2151" y="1982996"/>
        <a:ext cx="2455312" cy="607386"/>
      </dsp:txXfrm>
    </dsp:sp>
    <dsp:sp modelId="{73430C3B-FB41-4ECE-B1C0-274B3D9B9385}">
      <dsp:nvSpPr>
        <dsp:cNvPr id="0" name=""/>
        <dsp:cNvSpPr/>
      </dsp:nvSpPr>
      <dsp:spPr>
        <a:xfrm>
          <a:off x="3685120" y="631959"/>
          <a:ext cx="859359" cy="859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3639D6-1A73-4E70-8F44-3567CFD3C67C}">
      <dsp:nvSpPr>
        <dsp:cNvPr id="0" name=""/>
        <dsp:cNvSpPr/>
      </dsp:nvSpPr>
      <dsp:spPr>
        <a:xfrm>
          <a:off x="2887143" y="1575531"/>
          <a:ext cx="2455312" cy="368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i="0" kern="1200"/>
            <a:t>Website activity tracking: </a:t>
          </a:r>
          <a:endParaRPr lang="en-US" sz="1800" kern="1200"/>
        </a:p>
      </dsp:txBody>
      <dsp:txXfrm>
        <a:off x="2887143" y="1575531"/>
        <a:ext cx="2455312" cy="368296"/>
      </dsp:txXfrm>
    </dsp:sp>
    <dsp:sp modelId="{D90F5E8F-36DD-476C-A758-19FFA3920856}">
      <dsp:nvSpPr>
        <dsp:cNvPr id="0" name=""/>
        <dsp:cNvSpPr/>
      </dsp:nvSpPr>
      <dsp:spPr>
        <a:xfrm>
          <a:off x="2887143" y="1982996"/>
          <a:ext cx="2455312" cy="607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Kafka can track the activity of website users in real-time.</a:t>
          </a:r>
          <a:endParaRPr lang="en-US" sz="1300" kern="1200"/>
        </a:p>
      </dsp:txBody>
      <dsp:txXfrm>
        <a:off x="2887143" y="1982996"/>
        <a:ext cx="2455312" cy="607386"/>
      </dsp:txXfrm>
    </dsp:sp>
    <dsp:sp modelId="{C3DCAAB0-0E8C-4A29-BFFA-66FA7890D942}">
      <dsp:nvSpPr>
        <dsp:cNvPr id="0" name=""/>
        <dsp:cNvSpPr/>
      </dsp:nvSpPr>
      <dsp:spPr>
        <a:xfrm>
          <a:off x="6570112" y="631959"/>
          <a:ext cx="859359" cy="859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9EBE1-1776-4CF6-831C-33C2463CBE00}">
      <dsp:nvSpPr>
        <dsp:cNvPr id="0" name=""/>
        <dsp:cNvSpPr/>
      </dsp:nvSpPr>
      <dsp:spPr>
        <a:xfrm>
          <a:off x="5772135" y="1575531"/>
          <a:ext cx="2455312" cy="368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i="0" kern="1200"/>
            <a:t>Log aggregation: </a:t>
          </a:r>
          <a:endParaRPr lang="en-US" sz="1800" kern="1200"/>
        </a:p>
      </dsp:txBody>
      <dsp:txXfrm>
        <a:off x="5772135" y="1575531"/>
        <a:ext cx="2455312" cy="368296"/>
      </dsp:txXfrm>
    </dsp:sp>
    <dsp:sp modelId="{8FE52B5C-65B3-467B-BD7E-B19EAA3FD76F}">
      <dsp:nvSpPr>
        <dsp:cNvPr id="0" name=""/>
        <dsp:cNvSpPr/>
      </dsp:nvSpPr>
      <dsp:spPr>
        <a:xfrm>
          <a:off x="5772135" y="1982996"/>
          <a:ext cx="2455312" cy="607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Kafka can collect physical log files from various systems and store them in a central place</a:t>
          </a:r>
          <a:endParaRPr lang="en-US" sz="1300" kern="1200"/>
        </a:p>
      </dsp:txBody>
      <dsp:txXfrm>
        <a:off x="5772135" y="1982996"/>
        <a:ext cx="2455312" cy="6073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6C767A-CB46-4BDC-AC1A-5608C2FF1441}">
      <dsp:nvSpPr>
        <dsp:cNvPr id="0" name=""/>
        <dsp:cNvSpPr/>
      </dsp:nvSpPr>
      <dsp:spPr>
        <a:xfrm>
          <a:off x="750914" y="551569"/>
          <a:ext cx="1081248" cy="1081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6441CC-B7D6-4B1C-B277-D1B861E41B9C}">
      <dsp:nvSpPr>
        <dsp:cNvPr id="0" name=""/>
        <dsp:cNvSpPr/>
      </dsp:nvSpPr>
      <dsp:spPr>
        <a:xfrm>
          <a:off x="90151" y="1950773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Kafka is built on a distributed system that consists of multiple brokers. This makes Kafka highly scalable and fault-tolerant.</a:t>
          </a:r>
          <a:endParaRPr lang="en-US" sz="1100" kern="1200"/>
        </a:p>
      </dsp:txBody>
      <dsp:txXfrm>
        <a:off x="90151" y="1950773"/>
        <a:ext cx="2402775" cy="720000"/>
      </dsp:txXfrm>
    </dsp:sp>
    <dsp:sp modelId="{61BF19E9-3168-412F-B8EE-55376BE189E8}">
      <dsp:nvSpPr>
        <dsp:cNvPr id="0" name=""/>
        <dsp:cNvSpPr/>
      </dsp:nvSpPr>
      <dsp:spPr>
        <a:xfrm>
          <a:off x="3574175" y="551569"/>
          <a:ext cx="1081248" cy="1081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7CA5B-D973-4604-9D84-8498414DECD5}">
      <dsp:nvSpPr>
        <dsp:cNvPr id="0" name=""/>
        <dsp:cNvSpPr/>
      </dsp:nvSpPr>
      <dsp:spPr>
        <a:xfrm>
          <a:off x="2913412" y="1950773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Producers send data to the Kafka topics. Consumers read data from the topics. Topics are split into partitions for parallel processing.</a:t>
          </a:r>
          <a:endParaRPr lang="en-US" sz="1100" kern="1200"/>
        </a:p>
      </dsp:txBody>
      <dsp:txXfrm>
        <a:off x="2913412" y="1950773"/>
        <a:ext cx="2402775" cy="720000"/>
      </dsp:txXfrm>
    </dsp:sp>
    <dsp:sp modelId="{1D7B5A84-0774-4625-ADB4-6F701255F9D5}">
      <dsp:nvSpPr>
        <dsp:cNvPr id="0" name=""/>
        <dsp:cNvSpPr/>
      </dsp:nvSpPr>
      <dsp:spPr>
        <a:xfrm>
          <a:off x="6397436" y="551569"/>
          <a:ext cx="1081248" cy="1081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12381-134C-405E-B113-E3022C142EE5}">
      <dsp:nvSpPr>
        <dsp:cNvPr id="0" name=""/>
        <dsp:cNvSpPr/>
      </dsp:nvSpPr>
      <dsp:spPr>
        <a:xfrm>
          <a:off x="5736673" y="1950773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Apache Zookeeper manages the state of the Kafka cluster.</a:t>
          </a:r>
          <a:endParaRPr lang="en-US" sz="1100" kern="1200"/>
        </a:p>
      </dsp:txBody>
      <dsp:txXfrm>
        <a:off x="5736673" y="1950773"/>
        <a:ext cx="2402775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E385A-5FB0-314E-BD75-782A4B411BE9}">
      <dsp:nvSpPr>
        <dsp:cNvPr id="0" name=""/>
        <dsp:cNvSpPr/>
      </dsp:nvSpPr>
      <dsp:spPr>
        <a:xfrm>
          <a:off x="0" y="70461"/>
          <a:ext cx="8229600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Producers: </a:t>
          </a:r>
          <a:endParaRPr lang="en-US" sz="1900" kern="1200"/>
        </a:p>
      </dsp:txBody>
      <dsp:txXfrm>
        <a:off x="22246" y="92707"/>
        <a:ext cx="8185108" cy="411223"/>
      </dsp:txXfrm>
    </dsp:sp>
    <dsp:sp modelId="{11C9C228-BF41-564C-B7B2-07849F98BC97}">
      <dsp:nvSpPr>
        <dsp:cNvPr id="0" name=""/>
        <dsp:cNvSpPr/>
      </dsp:nvSpPr>
      <dsp:spPr>
        <a:xfrm>
          <a:off x="0" y="526176"/>
          <a:ext cx="8229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0" i="0" kern="1200"/>
            <a:t>Create messages and send (publish) to Kafka topics.</a:t>
          </a:r>
          <a:endParaRPr lang="en-US" sz="1500" kern="1200"/>
        </a:p>
      </dsp:txBody>
      <dsp:txXfrm>
        <a:off x="0" y="526176"/>
        <a:ext cx="8229600" cy="314640"/>
      </dsp:txXfrm>
    </dsp:sp>
    <dsp:sp modelId="{1E3A1D17-0C0D-D346-9C8F-3FF421229902}">
      <dsp:nvSpPr>
        <dsp:cNvPr id="0" name=""/>
        <dsp:cNvSpPr/>
      </dsp:nvSpPr>
      <dsp:spPr>
        <a:xfrm>
          <a:off x="0" y="840816"/>
          <a:ext cx="8229600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Consumers: </a:t>
          </a:r>
          <a:endParaRPr lang="en-US" sz="1900" kern="1200"/>
        </a:p>
      </dsp:txBody>
      <dsp:txXfrm>
        <a:off x="22246" y="863062"/>
        <a:ext cx="8185108" cy="411223"/>
      </dsp:txXfrm>
    </dsp:sp>
    <dsp:sp modelId="{0D92674E-D26A-2D4C-B49C-39FB6FB85BC3}">
      <dsp:nvSpPr>
        <dsp:cNvPr id="0" name=""/>
        <dsp:cNvSpPr/>
      </dsp:nvSpPr>
      <dsp:spPr>
        <a:xfrm>
          <a:off x="0" y="1296531"/>
          <a:ext cx="8229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0" i="0" kern="1200"/>
            <a:t>Connect to Kafka topics and consume (read) the messages.</a:t>
          </a:r>
          <a:endParaRPr lang="en-US" sz="1500" kern="1200"/>
        </a:p>
      </dsp:txBody>
      <dsp:txXfrm>
        <a:off x="0" y="1296531"/>
        <a:ext cx="8229600" cy="314640"/>
      </dsp:txXfrm>
    </dsp:sp>
    <dsp:sp modelId="{23449812-EA4F-CF45-B772-C2480C601B59}">
      <dsp:nvSpPr>
        <dsp:cNvPr id="0" name=""/>
        <dsp:cNvSpPr/>
      </dsp:nvSpPr>
      <dsp:spPr>
        <a:xfrm>
          <a:off x="0" y="1611171"/>
          <a:ext cx="8229600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Broker: </a:t>
          </a:r>
          <a:endParaRPr lang="en-US" sz="1900" kern="1200"/>
        </a:p>
      </dsp:txBody>
      <dsp:txXfrm>
        <a:off x="22246" y="1633417"/>
        <a:ext cx="8185108" cy="411223"/>
      </dsp:txXfrm>
    </dsp:sp>
    <dsp:sp modelId="{0649744B-0EB6-E546-A1EC-58C46845409F}">
      <dsp:nvSpPr>
        <dsp:cNvPr id="0" name=""/>
        <dsp:cNvSpPr/>
      </dsp:nvSpPr>
      <dsp:spPr>
        <a:xfrm>
          <a:off x="0" y="2066886"/>
          <a:ext cx="8229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0" i="0" kern="1200"/>
            <a:t>This is a Kafka server that holds the topics. There can be multiple brokers in a Kafka cluster.</a:t>
          </a:r>
          <a:endParaRPr lang="en-US" sz="1500" kern="1200"/>
        </a:p>
      </dsp:txBody>
      <dsp:txXfrm>
        <a:off x="0" y="2066886"/>
        <a:ext cx="8229600" cy="314640"/>
      </dsp:txXfrm>
    </dsp:sp>
    <dsp:sp modelId="{A2FE0978-A27F-6B47-807F-8E3F1BE92488}">
      <dsp:nvSpPr>
        <dsp:cNvPr id="0" name=""/>
        <dsp:cNvSpPr/>
      </dsp:nvSpPr>
      <dsp:spPr>
        <a:xfrm>
          <a:off x="0" y="2381526"/>
          <a:ext cx="8229600" cy="4557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Topics and Partitions: </a:t>
          </a:r>
          <a:endParaRPr lang="en-US" sz="1900" kern="1200"/>
        </a:p>
      </dsp:txBody>
      <dsp:txXfrm>
        <a:off x="22246" y="2403772"/>
        <a:ext cx="8185108" cy="411223"/>
      </dsp:txXfrm>
    </dsp:sp>
    <dsp:sp modelId="{BE4AC0AB-F0E5-FA47-AC34-A4184EAA72B0}">
      <dsp:nvSpPr>
        <dsp:cNvPr id="0" name=""/>
        <dsp:cNvSpPr/>
      </dsp:nvSpPr>
      <dsp:spPr>
        <a:xfrm>
          <a:off x="0" y="2837241"/>
          <a:ext cx="82296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0" i="0" kern="1200"/>
            <a:t>A topic is a stream of related messages. Each topic can be split into multiple partitions.</a:t>
          </a:r>
          <a:endParaRPr lang="en-US" sz="1500" kern="1200"/>
        </a:p>
      </dsp:txBody>
      <dsp:txXfrm>
        <a:off x="0" y="2837241"/>
        <a:ext cx="8229600" cy="3146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B134B-FFBD-324D-AEFD-B1F55CAC90F0}">
      <dsp:nvSpPr>
        <dsp:cNvPr id="0" name=""/>
        <dsp:cNvSpPr/>
      </dsp:nvSpPr>
      <dsp:spPr>
        <a:xfrm>
          <a:off x="0" y="839646"/>
          <a:ext cx="2571749" cy="15430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A Kafka cluster consists of one or more servers (Kafka brokers), which are running Kafka.</a:t>
          </a:r>
          <a:endParaRPr lang="en-US" sz="1600" kern="1200"/>
        </a:p>
      </dsp:txBody>
      <dsp:txXfrm>
        <a:off x="0" y="839646"/>
        <a:ext cx="2571749" cy="1543049"/>
      </dsp:txXfrm>
    </dsp:sp>
    <dsp:sp modelId="{DC99E517-76D4-D048-9B2F-2BC3E60BFCAE}">
      <dsp:nvSpPr>
        <dsp:cNvPr id="0" name=""/>
        <dsp:cNvSpPr/>
      </dsp:nvSpPr>
      <dsp:spPr>
        <a:xfrm>
          <a:off x="2828925" y="839646"/>
          <a:ext cx="2571749" cy="15430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Cluster management is done by Zookeeper.</a:t>
          </a:r>
          <a:endParaRPr lang="en-US" sz="1600" kern="1200"/>
        </a:p>
      </dsp:txBody>
      <dsp:txXfrm>
        <a:off x="2828925" y="839646"/>
        <a:ext cx="2571749" cy="1543049"/>
      </dsp:txXfrm>
    </dsp:sp>
    <dsp:sp modelId="{85DE144F-3347-114D-8665-022AC1683348}">
      <dsp:nvSpPr>
        <dsp:cNvPr id="0" name=""/>
        <dsp:cNvSpPr/>
      </dsp:nvSpPr>
      <dsp:spPr>
        <a:xfrm>
          <a:off x="5657849" y="839646"/>
          <a:ext cx="2571749" cy="15430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Kafka uses Zookeeper for electing a broker as the controller, tracking the status of brokers, and maintaining the list of topics and partitions.</a:t>
          </a:r>
          <a:endParaRPr lang="en-US" sz="1600" kern="1200"/>
        </a:p>
      </dsp:txBody>
      <dsp:txXfrm>
        <a:off x="5657849" y="839646"/>
        <a:ext cx="2571749" cy="15430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6C7EF6-0BA3-A243-9646-02ACF00AF844}">
      <dsp:nvSpPr>
        <dsp:cNvPr id="0" name=""/>
        <dsp:cNvSpPr/>
      </dsp:nvSpPr>
      <dsp:spPr>
        <a:xfrm>
          <a:off x="0" y="2425628"/>
          <a:ext cx="8229600" cy="79614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Partitions also provide redundancy and reliability, as each partition is replicated across a configurable number of servers.</a:t>
          </a:r>
          <a:endParaRPr lang="en-US" sz="1400" kern="1200"/>
        </a:p>
      </dsp:txBody>
      <dsp:txXfrm>
        <a:off x="0" y="2425628"/>
        <a:ext cx="8229600" cy="796145"/>
      </dsp:txXfrm>
    </dsp:sp>
    <dsp:sp modelId="{FDC19CD0-EBD4-5E4D-8246-FFA1DE2F0687}">
      <dsp:nvSpPr>
        <dsp:cNvPr id="0" name=""/>
        <dsp:cNvSpPr/>
      </dsp:nvSpPr>
      <dsp:spPr>
        <a:xfrm rot="10800000">
          <a:off x="0" y="1213098"/>
          <a:ext cx="8229600" cy="1224471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A topic is split into partitions, and each partition can be hosted on a different server, which means that a single topic can be scaled horizontally across multiple servers to provide performance far beyond what a single server could provide.</a:t>
          </a:r>
          <a:endParaRPr lang="en-US" sz="1400" kern="1200"/>
        </a:p>
      </dsp:txBody>
      <dsp:txXfrm rot="10800000">
        <a:off x="0" y="1213098"/>
        <a:ext cx="8229600" cy="795625"/>
      </dsp:txXfrm>
    </dsp:sp>
    <dsp:sp modelId="{B15EBDAB-AAF6-CA40-A3E8-999C72A8333D}">
      <dsp:nvSpPr>
        <dsp:cNvPr id="0" name=""/>
        <dsp:cNvSpPr/>
      </dsp:nvSpPr>
      <dsp:spPr>
        <a:xfrm rot="10800000">
          <a:off x="0" y="569"/>
          <a:ext cx="8229600" cy="1224471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Topics are the core abstraction Kafka provides for a stream of records.</a:t>
          </a:r>
          <a:endParaRPr lang="en-US" sz="1400" kern="1200"/>
        </a:p>
      </dsp:txBody>
      <dsp:txXfrm rot="10800000">
        <a:off x="0" y="569"/>
        <a:ext cx="8229600" cy="7956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C2DAA-8A10-424E-861D-14B4DFD3A702}">
      <dsp:nvSpPr>
        <dsp:cNvPr id="0" name=""/>
        <dsp:cNvSpPr/>
      </dsp:nvSpPr>
      <dsp:spPr>
        <a:xfrm>
          <a:off x="0" y="839646"/>
          <a:ext cx="2571749" cy="15430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Producers send messages to Kafka topics. Producers decide which topic partition a record goes to.</a:t>
          </a:r>
          <a:endParaRPr lang="en-US" sz="1700" kern="1200"/>
        </a:p>
      </dsp:txBody>
      <dsp:txXfrm>
        <a:off x="0" y="839646"/>
        <a:ext cx="2571749" cy="1543049"/>
      </dsp:txXfrm>
    </dsp:sp>
    <dsp:sp modelId="{54F021AF-6057-CC40-9FF4-50B18733FFA5}">
      <dsp:nvSpPr>
        <dsp:cNvPr id="0" name=""/>
        <dsp:cNvSpPr/>
      </dsp:nvSpPr>
      <dsp:spPr>
        <a:xfrm>
          <a:off x="2828925" y="839646"/>
          <a:ext cx="2571749" cy="15430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Consumers read from Kafka topics. Each consumer group is assigned a set of partitions to consume from.</a:t>
          </a:r>
          <a:endParaRPr lang="en-US" sz="1700" kern="1200" dirty="0"/>
        </a:p>
      </dsp:txBody>
      <dsp:txXfrm>
        <a:off x="2828925" y="839646"/>
        <a:ext cx="2571749" cy="1543049"/>
      </dsp:txXfrm>
    </dsp:sp>
    <dsp:sp modelId="{8633F948-CC68-C547-87F5-C6C608824EE7}">
      <dsp:nvSpPr>
        <dsp:cNvPr id="0" name=""/>
        <dsp:cNvSpPr/>
      </dsp:nvSpPr>
      <dsp:spPr>
        <a:xfrm>
          <a:off x="5657849" y="839646"/>
          <a:ext cx="2571749" cy="15430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In both cases, the actual read and write actions are done by the Kafka broker.</a:t>
          </a:r>
          <a:endParaRPr lang="en-US" sz="1700" kern="1200"/>
        </a:p>
      </dsp:txBody>
      <dsp:txXfrm>
        <a:off x="5657849" y="839646"/>
        <a:ext cx="2571749" cy="1543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AF6B7-0551-D94D-959A-5E6CCFD230C2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5403F-4377-9643-876E-F4518F5E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87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ogo_Widescreen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764641" y="2840812"/>
            <a:ext cx="4693557" cy="12656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778989" y="1187986"/>
            <a:ext cx="4693557" cy="1041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aseline="0">
                <a:solidFill>
                  <a:srgbClr val="533F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860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89E3-9012-754D-ACFE-6D3D94DB23F1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4F592-7035-BC42-B961-96A5B059A85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ppt_seal_Widescreen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1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"/>
              </a:defRPr>
            </a:lvl1pPr>
            <a:lvl2pPr>
              <a:defRPr sz="2800">
                <a:latin typeface=""/>
              </a:defRPr>
            </a:lvl2pPr>
            <a:lvl3pPr>
              <a:defRPr sz="2400">
                <a:latin typeface=""/>
              </a:defRPr>
            </a:lvl3pPr>
            <a:lvl4pPr>
              <a:defRPr sz="2000">
                <a:latin typeface=""/>
              </a:defRPr>
            </a:lvl4pPr>
            <a:lvl5pPr>
              <a:defRPr sz="2000">
                <a:latin typeface="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anchor="b">
            <a:normAutofit/>
          </a:bodyPr>
          <a:lstStyle>
            <a:lvl1pPr algn="l">
              <a:defRPr sz="4400" b="0" i="0" baseline="0">
                <a:solidFill>
                  <a:srgbClr val="533F7E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2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anchor="b">
            <a:normAutofit/>
          </a:bodyPr>
          <a:lstStyle>
            <a:lvl1pPr algn="l">
              <a:defRPr sz="4400" b="0" i="0" baseline="0">
                <a:solidFill>
                  <a:srgbClr val="533F7E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"/>
              </a:defRPr>
            </a:lvl1pPr>
            <a:lvl2pPr>
              <a:defRPr sz="2800">
                <a:latin typeface=""/>
              </a:defRPr>
            </a:lvl2pPr>
            <a:lvl3pPr>
              <a:defRPr sz="2400">
                <a:latin typeface=""/>
              </a:defRPr>
            </a:lvl3pPr>
            <a:lvl4pPr>
              <a:defRPr sz="2000">
                <a:latin typeface=""/>
              </a:defRPr>
            </a:lvl4pPr>
            <a:lvl5pPr>
              <a:defRPr sz="2000">
                <a:latin typeface="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1157644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2847" y="4773913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1A94F592-7035-BC42-B961-96A5B059A8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97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marL="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4400" b="0" i="0" kern="1200" baseline="0" dirty="0">
                <a:solidFill>
                  <a:srgbClr val="533F7E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"/>
              </a:defRPr>
            </a:lvl1pPr>
            <a:lvl2pPr>
              <a:defRPr sz="2000">
                <a:latin typeface=""/>
              </a:defRPr>
            </a:lvl2pPr>
            <a:lvl3pPr>
              <a:defRPr sz="1800">
                <a:latin typeface=""/>
              </a:defRPr>
            </a:lvl3pPr>
            <a:lvl4pPr>
              <a:defRPr sz="1600">
                <a:latin typeface=""/>
              </a:defRPr>
            </a:lvl4pPr>
            <a:lvl5pPr>
              <a:defRPr sz="1600">
                <a:latin typeface="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8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logo_Widescreen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764642" y="1923665"/>
            <a:ext cx="4693557" cy="1041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aseline="0">
                <a:solidFill>
                  <a:srgbClr val="533F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532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7553" y="4767263"/>
            <a:ext cx="2133600" cy="273844"/>
          </a:xfrm>
        </p:spPr>
        <p:txBody>
          <a:bodyPr/>
          <a:lstStyle/>
          <a:p>
            <a:fld id="{BE2E89E3-9012-754D-ACFE-6D3D94DB23F1}" type="datetimeFigureOut">
              <a:rPr lang="en-US" smtClean="0"/>
              <a:t>8/8/23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9443" y="4767263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1A94F592-7035-BC42-B961-96A5B059A8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1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055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E89E3-9012-754D-ACFE-6D3D94DB23F1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4F592-7035-BC42-B961-96A5B059A85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88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lang="en-US" sz="4400" b="0" i="0" kern="1200" baseline="0" dirty="0">
          <a:solidFill>
            <a:srgbClr val="533F7E"/>
          </a:solidFill>
          <a:latin typeface="Arial"/>
          <a:ea typeface="ＭＳ Ｐゴシック" charset="0"/>
          <a:cs typeface="ＭＳ Ｐゴシック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413F"/>
          </a:solidFill>
          <a:latin typeface="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413F"/>
          </a:solidFill>
          <a:latin typeface="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413F"/>
          </a:solidFill>
          <a:latin typeface="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413F"/>
          </a:solidFill>
          <a:latin typeface="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413F"/>
          </a:solidFill>
          <a:latin typeface="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764641" y="2840812"/>
            <a:ext cx="4693557" cy="187431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49326B"/>
                </a:solidFill>
              </a:rPr>
              <a:t>Week </a:t>
            </a:r>
            <a:r>
              <a:rPr lang="en-US" dirty="0">
                <a:solidFill>
                  <a:srgbClr val="49326B"/>
                </a:solidFill>
              </a:rPr>
              <a:t>7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Nasheb Ismaily</a:t>
            </a:r>
          </a:p>
          <a:p>
            <a:r>
              <a:rPr lang="en-US" sz="1800" dirty="0">
                <a:solidFill>
                  <a:schemeClr val="tx1"/>
                </a:solidFill>
              </a:rPr>
              <a:t>nismaily@bellevue.edu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Kafka and Real-Time Streaming</a:t>
            </a:r>
          </a:p>
        </p:txBody>
      </p:sp>
    </p:spTree>
    <p:extLst>
      <p:ext uri="{BB962C8B-B14F-4D97-AF65-F5344CB8AC3E}">
        <p14:creationId xmlns:p14="http://schemas.microsoft.com/office/powerpoint/2010/main" val="551626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1C0119-B090-C7E7-CB26-CC4E9BA0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Producer and Consumers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D6BECA9-5191-2C2A-7B4F-92B65EBDD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F2D24273-687B-3E63-F076-4928E1978B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55364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2598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1C0119-B090-C7E7-CB26-CC4E9BA0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Kafka Broker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9B11E535-B20D-77CF-45DF-96EB948DFA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32855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8406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1C0119-B090-C7E7-CB26-CC4E9BA0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Message Delivery Semantics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8B2233BD-8AD2-5A2F-C69A-AD57F132CB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3030875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6777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1C0119-B090-C7E7-CB26-CC4E9BA0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Kafka Streams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8AB46AC-4431-CE61-A7D3-99830D96C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F69779C5-C282-5626-E205-FFEE1E431A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306694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716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1C0119-B090-C7E7-CB26-CC4E9BA0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Producing and Consuming Messages with Kafka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6B40E3CA-DBC9-DFD2-AB6F-DD0029255F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1378533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994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CC5696-DA8F-59BE-994C-EF6DF4984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/>
              <a:t>Building Real-Time Data Processing Pipelines with Kafka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0D3D24D-747E-2A28-4799-6FF8F9E94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93306815-BE8E-D1F9-AE15-4A3659F4DB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167699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8992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6F714A-12BE-701F-A614-BC40A0AB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Building a Kafka Pipeline: An Example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FB331AE-57E9-8252-9F48-E31788AFF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FFCC750F-98D3-E0AA-8A4D-BBEA049E65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0190606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2870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6F714A-12BE-701F-A614-BC40A0AB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Challenges and Limitations of Kafka</a:t>
            </a:r>
          </a:p>
        </p:txBody>
      </p:sp>
      <p:graphicFrame>
        <p:nvGraphicFramePr>
          <p:cNvPr id="13" name="Content Placeholder 1">
            <a:extLst>
              <a:ext uri="{FF2B5EF4-FFF2-40B4-BE49-F238E27FC236}">
                <a16:creationId xmlns:a16="http://schemas.microsoft.com/office/drawing/2014/main" id="{7F6613B4-5EE8-F999-6BD0-C8A31139EE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0893595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8344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6F714A-12BE-701F-A614-BC40A0AB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Conclusion</a:t>
            </a:r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80242FB7-196A-26C7-0040-2D906D8564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796033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7409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2786063"/>
            <a:ext cx="8229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A private, non-profit institution founded in 1966, Bellevue University is 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accredited by the Higher Learning Commission through the U.S. Department of Education. For general information, please call 800.756.7920.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Email: </a:t>
            </a:r>
            <a:r>
              <a:rPr lang="en-US" sz="1600" dirty="0" err="1">
                <a:solidFill>
                  <a:srgbClr val="3B413F"/>
                </a:solidFill>
                <a:latin typeface="Arial" charset="0"/>
                <a:cs typeface="Arial" charset="0"/>
              </a:rPr>
              <a:t>nismaily@bellevue.edu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E403E"/>
                </a:solidFill>
                <a:latin typeface="Arial" charset="0"/>
                <a:cs typeface="Arial" charset="0"/>
              </a:rPr>
              <a:t> </a:t>
            </a:r>
            <a:br>
              <a:rPr lang="en-US" sz="1600" dirty="0">
                <a:solidFill>
                  <a:srgbClr val="3E403E"/>
                </a:solidFill>
                <a:latin typeface="Arial" charset="0"/>
                <a:cs typeface="Arial" charset="0"/>
              </a:rPr>
            </a:br>
            <a:r>
              <a:rPr lang="en-US" sz="1600" dirty="0" err="1">
                <a:solidFill>
                  <a:srgbClr val="593D82"/>
                </a:solidFill>
                <a:latin typeface="Arial" charset="0"/>
                <a:cs typeface="Arial" charset="0"/>
              </a:rPr>
              <a:t>bellevue.edu</a:t>
            </a:r>
            <a:br>
              <a:rPr lang="en-US" sz="1600" dirty="0">
                <a:solidFill>
                  <a:srgbClr val="593D82"/>
                </a:solidFill>
                <a:latin typeface="Arial" charset="0"/>
                <a:cs typeface="Arial" charset="0"/>
              </a:rPr>
            </a:br>
            <a:endParaRPr lang="en-US" sz="1600" dirty="0">
              <a:solidFill>
                <a:srgbClr val="593D82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13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47C62A-D342-E287-3BF6-6772AB35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Agenda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BA8BD44-5CE9-6B1C-7FC9-509313EA9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12" name="Content Placeholder 1">
            <a:extLst>
              <a:ext uri="{FF2B5EF4-FFF2-40B4-BE49-F238E27FC236}">
                <a16:creationId xmlns:a16="http://schemas.microsoft.com/office/drawing/2014/main" id="{732C1545-7A32-EA3D-3CA8-7D812E909E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6051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3968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47C62A-D342-E287-3BF6-6772AB35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Introduction to Apache Kafka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5F5C60A0-61A8-4A1E-B2EB-E8A07B93E4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6311023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5435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47C62A-D342-E287-3BF6-6772AB35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Why Kafka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036DFD5-E890-8A41-EBA6-2FEB70122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8B2D78E5-8D4C-76A4-46DC-4142E4A713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294925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3034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47C62A-D342-E287-3BF6-6772AB35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Kafka Use Cases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501CF82A-88C3-1ADD-BB50-FFB1F3A2D5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176030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6223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47C62A-D342-E287-3BF6-6772AB35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Kafka Architecture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241D152E-A1A4-2E5D-D99A-ED6CE5559A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272009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5143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47C62A-D342-E287-3BF6-6772AB35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Kafka Core Components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50AEEF68-5548-58F8-577C-6418C698A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86698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7896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1C0119-B090-C7E7-CB26-CC4E9BA0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Kafka Cluster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47788BB-F0E9-B837-332E-9B7926CF4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12" name="Content Placeholder 1">
            <a:extLst>
              <a:ext uri="{FF2B5EF4-FFF2-40B4-BE49-F238E27FC236}">
                <a16:creationId xmlns:a16="http://schemas.microsoft.com/office/drawing/2014/main" id="{42CC3C01-4076-D6D1-5553-9642858388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13424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8257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1C0119-B090-C7E7-CB26-CC4E9BA0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Kafka Topics and Partitions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07E51DE-7608-8972-CA49-601B90E40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9FEFA57D-F48C-1838-BD95-E241243E30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004136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8582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BC194FC3BCF2498405D03C97F8D21F" ma:contentTypeVersion="4" ma:contentTypeDescription="Create a new document." ma:contentTypeScope="" ma:versionID="9c3462bd8968801d732c8e187a3d66f3">
  <xsd:schema xmlns:xsd="http://www.w3.org/2001/XMLSchema" xmlns:xs="http://www.w3.org/2001/XMLSchema" xmlns:p="http://schemas.microsoft.com/office/2006/metadata/properties" xmlns:ns2="3e82387a-ab28-4e52-a31d-0a2754c02a4a" targetNamespace="http://schemas.microsoft.com/office/2006/metadata/properties" ma:root="true" ma:fieldsID="7190484eb6d6e1e2ff4b57d914b8b1ba" ns2:_="">
    <xsd:import namespace="3e82387a-ab28-4e52-a31d-0a2754c02a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2387a-ab28-4e52-a31d-0a2754c02a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4228FDF-1328-4CF6-AB07-DE2C534656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2387a-ab28-4e52-a31d-0a2754c02a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DB085D-C011-4C07-AE2D-E169AE395F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EC73F0-F331-466E-8F8E-C0F2A149DA9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5260</TotalTime>
  <Words>1263</Words>
  <Application>Microsoft Macintosh PowerPoint</Application>
  <PresentationFormat>On-screen Show (16:9)</PresentationFormat>
  <Paragraphs>101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Kafka and Real-Time Streaming</vt:lpstr>
      <vt:lpstr>Agenda</vt:lpstr>
      <vt:lpstr>Introduction to Apache Kafka</vt:lpstr>
      <vt:lpstr>Why Kafka</vt:lpstr>
      <vt:lpstr>Kafka Use Cases</vt:lpstr>
      <vt:lpstr>Kafka Architecture</vt:lpstr>
      <vt:lpstr>Kafka Core Components</vt:lpstr>
      <vt:lpstr>Kafka Cluster</vt:lpstr>
      <vt:lpstr>Kafka Topics and Partitions</vt:lpstr>
      <vt:lpstr>Producer and Consumers</vt:lpstr>
      <vt:lpstr>Kafka Broker</vt:lpstr>
      <vt:lpstr>Message Delivery Semantics</vt:lpstr>
      <vt:lpstr>Kafka Streams</vt:lpstr>
      <vt:lpstr>Producing and Consuming Messages with Kafka</vt:lpstr>
      <vt:lpstr>Building Real-Time Data Processing Pipelines with Kafka</vt:lpstr>
      <vt:lpstr>Building a Kafka Pipeline: An Example</vt:lpstr>
      <vt:lpstr>Challenges and Limitations of Kafka</vt:lpstr>
      <vt:lpstr>Conclusion</vt:lpstr>
      <vt:lpstr>PowerPoint Presentation</vt:lpstr>
    </vt:vector>
  </TitlesOfParts>
  <Company>Bailey Lauerman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Jiear Vang</dc:creator>
  <cp:lastModifiedBy>Nasheb Ismaily</cp:lastModifiedBy>
  <cp:revision>100</cp:revision>
  <dcterms:created xsi:type="dcterms:W3CDTF">2015-02-06T15:48:06Z</dcterms:created>
  <dcterms:modified xsi:type="dcterms:W3CDTF">2023-08-08T14:00:19Z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0x010100B3BC194FC3BCF2498405D03C97F8D21F</vt:lpwstr>
  </property>
</Properties>
</file>